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4572000" cy="6400800"/>
  <p:notesSz cx="4572000" cy="6400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D0558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" y="264871"/>
            <a:ext cx="414020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8374" y="1524000"/>
            <a:ext cx="1965960" cy="401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D0558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jp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jp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jpg"/><Relationship Id="rId7" Type="http://schemas.openxmlformats.org/officeDocument/2006/relationships/image" Target="../media/image7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jpg"/><Relationship Id="rId6" Type="http://schemas.openxmlformats.org/officeDocument/2006/relationships/image" Target="../media/image86.png"/><Relationship Id="rId7" Type="http://schemas.openxmlformats.org/officeDocument/2006/relationships/image" Target="../media/image8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jpg"/><Relationship Id="rId6" Type="http://schemas.openxmlformats.org/officeDocument/2006/relationships/image" Target="../media/image9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jpg"/><Relationship Id="rId5" Type="http://schemas.openxmlformats.org/officeDocument/2006/relationships/image" Target="../media/image99.jpg"/><Relationship Id="rId6" Type="http://schemas.openxmlformats.org/officeDocument/2006/relationships/image" Target="../media/image100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jpg"/><Relationship Id="rId5" Type="http://schemas.openxmlformats.org/officeDocument/2006/relationships/image" Target="../media/image104.png"/><Relationship Id="rId6" Type="http://schemas.openxmlformats.org/officeDocument/2006/relationships/image" Target="../media/image105.jp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jpg"/><Relationship Id="rId7" Type="http://schemas.openxmlformats.org/officeDocument/2006/relationships/image" Target="../media/image11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jpg"/><Relationship Id="rId6" Type="http://schemas.openxmlformats.org/officeDocument/2006/relationships/image" Target="../media/image4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jp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40441" y="5557432"/>
            <a:ext cx="1731559" cy="843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609600">
              <a:lnSpc>
                <a:spcPct val="100000"/>
              </a:lnSpc>
              <a:spcBef>
                <a:spcPts val="775"/>
              </a:spcBef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246120" y="0"/>
                </a:moveTo>
                <a:lnTo>
                  <a:pt x="335280" y="0"/>
                </a:ln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35280" y="0"/>
                </a:move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lnTo>
                  <a:pt x="335280" y="0"/>
                </a:lnTo>
                <a:close/>
              </a:path>
            </a:pathLst>
          </a:custGeom>
          <a:ln w="76200">
            <a:solidFill>
              <a:srgbClr val="9D40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90002" y="866775"/>
            <a:ext cx="1792605" cy="8445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6405" marR="5080" indent="-434340">
              <a:lnSpc>
                <a:spcPct val="100000"/>
              </a:lnSpc>
            </a:pPr>
            <a:r>
              <a:rPr dirty="0" sz="2700" spc="-15">
                <a:solidFill>
                  <a:srgbClr val="9D4064"/>
                </a:solidFill>
              </a:rPr>
              <a:t>Let’s</a:t>
            </a:r>
            <a:r>
              <a:rPr dirty="0" sz="2700" spc="-50">
                <a:solidFill>
                  <a:srgbClr val="9D4064"/>
                </a:solidFill>
              </a:rPr>
              <a:t> </a:t>
            </a:r>
            <a:r>
              <a:rPr dirty="0" sz="2700" spc="-25">
                <a:solidFill>
                  <a:srgbClr val="9D4064"/>
                </a:solidFill>
              </a:rPr>
              <a:t>Dance  </a:t>
            </a:r>
            <a:r>
              <a:rPr dirty="0" sz="2700" spc="-5">
                <a:solidFill>
                  <a:srgbClr val="9D4064"/>
                </a:solidFill>
              </a:rPr>
              <a:t>Cards</a:t>
            </a:r>
            <a:endParaRPr sz="2700"/>
          </a:p>
        </p:txBody>
      </p:sp>
      <p:sp>
        <p:nvSpPr>
          <p:cNvPr id="10" name="object 10"/>
          <p:cNvSpPr txBox="1"/>
          <p:nvPr/>
        </p:nvSpPr>
        <p:spPr>
          <a:xfrm>
            <a:off x="1003914" y="4413250"/>
            <a:ext cx="2564765" cy="442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0810" marR="5080" indent="-118745">
              <a:lnSpc>
                <a:spcPct val="100000"/>
              </a:lnSpc>
            </a:pPr>
            <a:r>
              <a:rPr dirty="0" sz="1400" spc="40" b="1">
                <a:solidFill>
                  <a:srgbClr val="9D4064"/>
                </a:solidFill>
                <a:latin typeface="Calibri"/>
                <a:cs typeface="Calibri"/>
              </a:rPr>
              <a:t>Design</a:t>
            </a:r>
            <a:r>
              <a:rPr dirty="0" sz="1400" spc="-45" b="1">
                <a:solidFill>
                  <a:srgbClr val="9D4064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9D4064"/>
                </a:solidFill>
                <a:latin typeface="Calibri"/>
                <a:cs typeface="Calibri"/>
              </a:rPr>
              <a:t>an</a:t>
            </a:r>
            <a:r>
              <a:rPr dirty="0" sz="1400" spc="-45" b="1">
                <a:solidFill>
                  <a:srgbClr val="9D4064"/>
                </a:solidFill>
                <a:latin typeface="Calibri"/>
                <a:cs typeface="Calibri"/>
              </a:rPr>
              <a:t> </a:t>
            </a:r>
            <a:r>
              <a:rPr dirty="0" sz="1400" spc="45" b="1">
                <a:solidFill>
                  <a:srgbClr val="9D4064"/>
                </a:solidFill>
                <a:latin typeface="Calibri"/>
                <a:cs typeface="Calibri"/>
              </a:rPr>
              <a:t>animated</a:t>
            </a:r>
            <a:r>
              <a:rPr dirty="0" sz="1400" spc="-45" b="1">
                <a:solidFill>
                  <a:srgbClr val="9D4064"/>
                </a:solidFill>
                <a:latin typeface="Calibri"/>
                <a:cs typeface="Calibri"/>
              </a:rPr>
              <a:t> </a:t>
            </a:r>
            <a:r>
              <a:rPr dirty="0" sz="1400" spc="40" b="1">
                <a:solidFill>
                  <a:srgbClr val="9D4064"/>
                </a:solidFill>
                <a:latin typeface="Calibri"/>
                <a:cs typeface="Calibri"/>
              </a:rPr>
              <a:t>dance</a:t>
            </a:r>
            <a:r>
              <a:rPr dirty="0" sz="1400" spc="-45" b="1">
                <a:solidFill>
                  <a:srgbClr val="9D4064"/>
                </a:solidFill>
                <a:latin typeface="Calibri"/>
                <a:cs typeface="Calibri"/>
              </a:rPr>
              <a:t> </a:t>
            </a:r>
            <a:r>
              <a:rPr dirty="0" sz="1400" spc="35" b="1">
                <a:solidFill>
                  <a:srgbClr val="9D4064"/>
                </a:solidFill>
                <a:latin typeface="Calibri"/>
                <a:cs typeface="Calibri"/>
              </a:rPr>
              <a:t>scene  </a:t>
            </a:r>
            <a:r>
              <a:rPr dirty="0" sz="1400" spc="45" b="1">
                <a:solidFill>
                  <a:srgbClr val="9D4064"/>
                </a:solidFill>
                <a:latin typeface="Calibri"/>
                <a:cs typeface="Calibri"/>
              </a:rPr>
              <a:t>with</a:t>
            </a:r>
            <a:r>
              <a:rPr dirty="0" sz="1400" spc="-50" b="1">
                <a:solidFill>
                  <a:srgbClr val="9D4064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9D4064"/>
                </a:solidFill>
                <a:latin typeface="Calibri"/>
                <a:cs typeface="Calibri"/>
              </a:rPr>
              <a:t>music</a:t>
            </a:r>
            <a:r>
              <a:rPr dirty="0" sz="1400" spc="-50" b="1">
                <a:solidFill>
                  <a:srgbClr val="9D4064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9D4064"/>
                </a:solidFill>
                <a:latin typeface="Calibri"/>
                <a:cs typeface="Calibri"/>
              </a:rPr>
              <a:t>and</a:t>
            </a:r>
            <a:r>
              <a:rPr dirty="0" sz="1400" spc="-50" b="1">
                <a:solidFill>
                  <a:srgbClr val="9D4064"/>
                </a:solidFill>
                <a:latin typeface="Calibri"/>
                <a:cs typeface="Calibri"/>
              </a:rPr>
              <a:t> </a:t>
            </a:r>
            <a:r>
              <a:rPr dirty="0" sz="1400" spc="40" b="1">
                <a:solidFill>
                  <a:srgbClr val="9D4064"/>
                </a:solidFill>
                <a:latin typeface="Calibri"/>
                <a:cs typeface="Calibri"/>
              </a:rPr>
              <a:t>dance</a:t>
            </a:r>
            <a:r>
              <a:rPr dirty="0" sz="1400" spc="-50" b="1">
                <a:solidFill>
                  <a:srgbClr val="9D4064"/>
                </a:solidFill>
                <a:latin typeface="Calibri"/>
                <a:cs typeface="Calibri"/>
              </a:rPr>
              <a:t> </a:t>
            </a:r>
            <a:r>
              <a:rPr dirty="0" sz="1400" spc="40" b="1">
                <a:solidFill>
                  <a:srgbClr val="9D4064"/>
                </a:solidFill>
                <a:latin typeface="Calibri"/>
                <a:cs typeface="Calibri"/>
              </a:rPr>
              <a:t>moves.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96900" y="5940425"/>
            <a:ext cx="125666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scratch.mit.edu/dance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9020" y="2050288"/>
            <a:ext cx="1456931" cy="1094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9020" y="3243198"/>
            <a:ext cx="1463037" cy="10972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31834" y="3243198"/>
            <a:ext cx="1463040" cy="10972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50731" y="2050275"/>
            <a:ext cx="1431353" cy="10942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264285"/>
          </a:xfrm>
          <a:custGeom>
            <a:avLst/>
            <a:gdLst/>
            <a:ahLst/>
            <a:cxnLst/>
            <a:rect l="l" t="t" r="r" b="b"/>
            <a:pathLst>
              <a:path w="4572000" h="1264285">
                <a:moveTo>
                  <a:pt x="0" y="1263903"/>
                </a:moveTo>
                <a:lnTo>
                  <a:pt x="4572000" y="1263903"/>
                </a:lnTo>
                <a:lnTo>
                  <a:pt x="4572000" y="0"/>
                </a:lnTo>
                <a:lnTo>
                  <a:pt x="0" y="0"/>
                </a:lnTo>
                <a:lnTo>
                  <a:pt x="0" y="1263903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191004"/>
            <a:ext cx="4572000" cy="3333750"/>
          </a:xfrm>
          <a:custGeom>
            <a:avLst/>
            <a:gdLst/>
            <a:ahLst/>
            <a:cxnLst/>
            <a:rect l="l" t="t" r="r" b="b"/>
            <a:pathLst>
              <a:path w="4572000" h="3333750">
                <a:moveTo>
                  <a:pt x="0" y="3333496"/>
                </a:moveTo>
                <a:lnTo>
                  <a:pt x="4572000" y="3333496"/>
                </a:lnTo>
                <a:lnTo>
                  <a:pt x="4572000" y="0"/>
                </a:lnTo>
                <a:lnTo>
                  <a:pt x="0" y="0"/>
                </a:lnTo>
                <a:lnTo>
                  <a:pt x="0" y="3333496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17830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524500"/>
            <a:ext cx="4572000" cy="876300"/>
          </a:xfrm>
          <a:custGeom>
            <a:avLst/>
            <a:gdLst/>
            <a:ahLst/>
            <a:cxnLst/>
            <a:rect l="l" t="t" r="r" b="b"/>
            <a:pathLst>
              <a:path w="4572000" h="876300">
                <a:moveTo>
                  <a:pt x="0" y="876300"/>
                </a:moveTo>
                <a:lnTo>
                  <a:pt x="4572000" y="876300"/>
                </a:lnTo>
                <a:lnTo>
                  <a:pt x="4572000" y="0"/>
                </a:lnTo>
                <a:lnTo>
                  <a:pt x="0" y="0"/>
                </a:lnTo>
                <a:lnTo>
                  <a:pt x="0" y="8763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511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40"/>
              <a:t>Take</a:t>
            </a:r>
            <a:r>
              <a:rPr dirty="0" spc="-75"/>
              <a:t> </a:t>
            </a:r>
            <a:r>
              <a:rPr dirty="0" spc="-145"/>
              <a:t>Turns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scratch.mit.edu/dance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8433" y="5607050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9242" y="22796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5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3096" y="2543175"/>
            <a:ext cx="1701291" cy="1528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03096" y="4216031"/>
            <a:ext cx="1598167" cy="118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2900" y="4162678"/>
            <a:ext cx="3886200" cy="0"/>
          </a:xfrm>
          <a:custGeom>
            <a:avLst/>
            <a:gdLst/>
            <a:ahLst/>
            <a:cxnLst/>
            <a:rect l="l" t="t" r="r" b="b"/>
            <a:pathLst>
              <a:path w="3886200" h="0">
                <a:moveTo>
                  <a:pt x="38862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102241" y="3845052"/>
            <a:ext cx="108267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Broadcast</a:t>
            </a:r>
            <a:r>
              <a:rPr dirty="0" sz="900" spc="-8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8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message.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02241" y="4331540"/>
            <a:ext cx="1092200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Tell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this dancer what 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do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when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it</a:t>
            </a:r>
            <a:r>
              <a:rPr dirty="0" sz="900" spc="-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receives  the</a:t>
            </a:r>
            <a:r>
              <a:rPr dirty="0" sz="900" spc="-8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message.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43416" y="3929189"/>
            <a:ext cx="541020" cy="0"/>
          </a:xfrm>
          <a:custGeom>
            <a:avLst/>
            <a:gdLst/>
            <a:ahLst/>
            <a:cxnLst/>
            <a:rect l="l" t="t" r="r" b="b"/>
            <a:pathLst>
              <a:path w="541019" h="0">
                <a:moveTo>
                  <a:pt x="540765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57309" y="4419600"/>
            <a:ext cx="327025" cy="0"/>
          </a:xfrm>
          <a:custGeom>
            <a:avLst/>
            <a:gdLst/>
            <a:ahLst/>
            <a:cxnLst/>
            <a:rect l="l" t="t" r="r" b="b"/>
            <a:pathLst>
              <a:path w="327025" h="0">
                <a:moveTo>
                  <a:pt x="326872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1512" y="2685859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69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7714" y="2734919"/>
            <a:ext cx="291459" cy="385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1512" y="2685859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1512" y="4348670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711" y="4397730"/>
            <a:ext cx="339470" cy="3857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1512" y="4348670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227695" y="5994400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43161" y="5878576"/>
            <a:ext cx="469392" cy="3840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43161" y="5878576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48204" y="607060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24340" y="1009650"/>
            <a:ext cx="2046605" cy="589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922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  <a:p>
            <a:pPr marL="12700" marR="781050">
              <a:lnSpc>
                <a:spcPct val="111100"/>
              </a:lnSpc>
              <a:spcBef>
                <a:spcPts val="440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two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dancers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 the Dance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00160" y="13322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40495" y="1402765"/>
            <a:ext cx="431800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00160" y="13322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12960" y="13322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17735" y="1402765"/>
            <a:ext cx="502920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12960" y="13322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46556" y="1694230"/>
            <a:ext cx="1176540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6565" y="1694230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75854" y="1595602"/>
            <a:ext cx="46355" cy="165100"/>
          </a:xfrm>
          <a:custGeom>
            <a:avLst/>
            <a:gdLst/>
            <a:ahLst/>
            <a:cxnLst/>
            <a:rect l="l" t="t" r="r" b="b"/>
            <a:pathLst>
              <a:path w="46355" h="165100">
                <a:moveTo>
                  <a:pt x="0" y="0"/>
                </a:moveTo>
                <a:lnTo>
                  <a:pt x="46278" y="16461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1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 b="1">
                <a:solidFill>
                  <a:srgbClr val="FFFFFF"/>
                </a:solidFill>
                <a:latin typeface="Calibri"/>
                <a:cs typeface="Calibri"/>
              </a:rPr>
              <a:t>Party!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3243" y="1066800"/>
            <a:ext cx="3968756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900" y="5940297"/>
            <a:ext cx="6432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710565">
              <a:lnSpc>
                <a:spcPct val="100000"/>
              </a:lnSpc>
            </a:pPr>
            <a:r>
              <a:rPr dirty="0" sz="2800" spc="10"/>
              <a:t>Starting</a:t>
            </a:r>
            <a:r>
              <a:rPr dirty="0" sz="2800" spc="-45"/>
              <a:t> </a:t>
            </a:r>
            <a:r>
              <a:rPr dirty="0" sz="2800" spc="-40"/>
              <a:t>Position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9E42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2000" y="2514600"/>
            <a:ext cx="3047987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21530" y="1276350"/>
            <a:ext cx="21291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Tell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your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dancers</a:t>
            </a:r>
            <a:r>
              <a:rPr dirty="0" sz="1200" spc="-1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where to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start.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0762"/>
            <a:ext cx="4572000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462796"/>
            <a:ext cx="4572000" cy="2090420"/>
          </a:xfrm>
          <a:custGeom>
            <a:avLst/>
            <a:gdLst/>
            <a:ahLst/>
            <a:cxnLst/>
            <a:rect l="l" t="t" r="r" b="b"/>
            <a:pathLst>
              <a:path w="4572000" h="2090420">
                <a:moveTo>
                  <a:pt x="0" y="2089899"/>
                </a:moveTo>
                <a:lnTo>
                  <a:pt x="4572000" y="2089899"/>
                </a:lnTo>
                <a:lnTo>
                  <a:pt x="4572000" y="0"/>
                </a:lnTo>
                <a:lnTo>
                  <a:pt x="0" y="0"/>
                </a:lnTo>
                <a:lnTo>
                  <a:pt x="0" y="2089899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4552696"/>
            <a:ext cx="4572000" cy="1848485"/>
          </a:xfrm>
          <a:custGeom>
            <a:avLst/>
            <a:gdLst/>
            <a:ahLst/>
            <a:cxnLst/>
            <a:rect l="l" t="t" r="r" b="b"/>
            <a:pathLst>
              <a:path w="4572000" h="1848485">
                <a:moveTo>
                  <a:pt x="0" y="1848103"/>
                </a:moveTo>
                <a:lnTo>
                  <a:pt x="4572000" y="1848103"/>
                </a:lnTo>
                <a:lnTo>
                  <a:pt x="4572000" y="0"/>
                </a:lnTo>
                <a:lnTo>
                  <a:pt x="0" y="0"/>
                </a:lnTo>
                <a:lnTo>
                  <a:pt x="0" y="1848103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453999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Starting</a:t>
            </a:r>
            <a:r>
              <a:rPr dirty="0" spc="-25"/>
              <a:t> </a:t>
            </a:r>
            <a:r>
              <a:rPr dirty="0" spc="-35"/>
              <a:t>Position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scratch.mit.edu/dance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4095" y="4692650"/>
            <a:ext cx="30734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9229" y="26098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5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8625" y="3284331"/>
            <a:ext cx="2573020" cy="1035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54480" marR="5080">
              <a:lnSpc>
                <a:spcPct val="131400"/>
              </a:lnSpc>
            </a:pP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Tell</a:t>
            </a:r>
            <a:r>
              <a:rPr dirty="0" sz="900" spc="-6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it</a:t>
            </a:r>
            <a:r>
              <a:rPr dirty="0" sz="900" spc="-6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where</a:t>
            </a:r>
            <a:r>
              <a:rPr dirty="0" sz="900" spc="-6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6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 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Set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its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size.</a:t>
            </a:r>
            <a:endParaRPr sz="900">
              <a:latin typeface="Calibri"/>
              <a:cs typeface="Calibri"/>
            </a:endParaRPr>
          </a:p>
          <a:p>
            <a:pPr marL="1554480" marR="52705">
              <a:lnSpc>
                <a:spcPct val="111100"/>
              </a:lnSpc>
              <a:spcBef>
                <a:spcPts val="215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9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starting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costume.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Make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sure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sprite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is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showing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(not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hiding).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33016" y="2963684"/>
            <a:ext cx="1505966" cy="1128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28658" y="340614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194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24390" y="376650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69" h="0">
                <a:moveTo>
                  <a:pt x="0" y="0"/>
                </a:moveTo>
                <a:lnTo>
                  <a:pt x="14046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66606" y="3586327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 h="0">
                <a:moveTo>
                  <a:pt x="0" y="0"/>
                </a:moveTo>
                <a:lnTo>
                  <a:pt x="6982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3473" y="5045075"/>
            <a:ext cx="86106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5950" y="5103495"/>
            <a:ext cx="3340100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01725" algn="l"/>
              </a:tabLst>
            </a:pP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Use	to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set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sprite’s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position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on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Stage.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900" spc="-15" b="1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can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find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an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70" b="1">
                <a:solidFill>
                  <a:srgbClr val="636466"/>
                </a:solidFill>
                <a:latin typeface="Calibri"/>
                <a:cs typeface="Calibri"/>
              </a:rPr>
              <a:t>x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and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60" b="1">
                <a:solidFill>
                  <a:srgbClr val="636466"/>
                </a:solidFill>
                <a:latin typeface="Calibri"/>
                <a:cs typeface="Calibri"/>
              </a:rPr>
              <a:t>y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position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by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pointing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with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mouse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pointer.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44014" y="5594350"/>
            <a:ext cx="128397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44014" y="5594350"/>
            <a:ext cx="1283970" cy="495300"/>
          </a:xfrm>
          <a:custGeom>
            <a:avLst/>
            <a:gdLst/>
            <a:ahLst/>
            <a:cxnLst/>
            <a:rect l="l" t="t" r="r" b="b"/>
            <a:pathLst>
              <a:path w="1283970" h="49530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100"/>
                </a:lnTo>
                <a:lnTo>
                  <a:pt x="1190" y="463153"/>
                </a:lnTo>
                <a:lnTo>
                  <a:pt x="9525" y="485775"/>
                </a:lnTo>
                <a:lnTo>
                  <a:pt x="32146" y="494109"/>
                </a:lnTo>
                <a:lnTo>
                  <a:pt x="76200" y="495300"/>
                </a:lnTo>
                <a:lnTo>
                  <a:pt x="1207770" y="495300"/>
                </a:lnTo>
                <a:lnTo>
                  <a:pt x="1251823" y="494109"/>
                </a:lnTo>
                <a:lnTo>
                  <a:pt x="1274445" y="485775"/>
                </a:lnTo>
                <a:lnTo>
                  <a:pt x="1282779" y="463153"/>
                </a:lnTo>
                <a:lnTo>
                  <a:pt x="1283970" y="419100"/>
                </a:lnTo>
                <a:lnTo>
                  <a:pt x="1283970" y="76200"/>
                </a:lnTo>
                <a:lnTo>
                  <a:pt x="1282779" y="32146"/>
                </a:lnTo>
                <a:lnTo>
                  <a:pt x="1274445" y="9525"/>
                </a:lnTo>
                <a:lnTo>
                  <a:pt x="1251823" y="1190"/>
                </a:lnTo>
                <a:lnTo>
                  <a:pt x="12077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75661" y="14206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09658" y="1491145"/>
            <a:ext cx="444487" cy="571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75661" y="14206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61638" y="1060450"/>
            <a:ext cx="1709420" cy="626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438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  <a:p>
            <a:pPr marL="12700" marR="651510">
              <a:lnSpc>
                <a:spcPct val="111100"/>
              </a:lnSpc>
              <a:spcBef>
                <a:spcPts val="735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dancer that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 want</a:t>
            </a:r>
            <a:r>
              <a:rPr dirty="0" sz="900" spc="-1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83856" y="1858810"/>
            <a:ext cx="1176540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83863" y="1858810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51470" y="1693291"/>
            <a:ext cx="108585" cy="226695"/>
          </a:xfrm>
          <a:custGeom>
            <a:avLst/>
            <a:gdLst/>
            <a:ahLst/>
            <a:cxnLst/>
            <a:rect l="l" t="t" r="r" b="b"/>
            <a:pathLst>
              <a:path w="108585" h="226694">
                <a:moveTo>
                  <a:pt x="0" y="0"/>
                </a:moveTo>
                <a:lnTo>
                  <a:pt x="108470" y="2264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58441" y="5714509"/>
            <a:ext cx="80010" cy="92075"/>
          </a:xfrm>
          <a:custGeom>
            <a:avLst/>
            <a:gdLst/>
            <a:ahLst/>
            <a:cxnLst/>
            <a:rect l="l" t="t" r="r" b="b"/>
            <a:pathLst>
              <a:path w="80010" h="92075">
                <a:moveTo>
                  <a:pt x="73048" y="77596"/>
                </a:moveTo>
                <a:lnTo>
                  <a:pt x="40093" y="77596"/>
                </a:lnTo>
                <a:lnTo>
                  <a:pt x="49098" y="90462"/>
                </a:lnTo>
                <a:lnTo>
                  <a:pt x="57353" y="91947"/>
                </a:lnTo>
                <a:lnTo>
                  <a:pt x="72389" y="81419"/>
                </a:lnTo>
                <a:lnTo>
                  <a:pt x="73048" y="77596"/>
                </a:lnTo>
                <a:close/>
              </a:path>
              <a:path w="80010" h="92075">
                <a:moveTo>
                  <a:pt x="16344" y="0"/>
                </a:moveTo>
                <a:lnTo>
                  <a:pt x="10794" y="139"/>
                </a:lnTo>
                <a:lnTo>
                  <a:pt x="2031" y="6273"/>
                </a:lnTo>
                <a:lnTo>
                  <a:pt x="0" y="11442"/>
                </a:lnTo>
                <a:lnTo>
                  <a:pt x="1092" y="16713"/>
                </a:lnTo>
                <a:lnTo>
                  <a:pt x="14668" y="81356"/>
                </a:lnTo>
                <a:lnTo>
                  <a:pt x="18529" y="85280"/>
                </a:lnTo>
                <a:lnTo>
                  <a:pt x="28727" y="87604"/>
                </a:lnTo>
                <a:lnTo>
                  <a:pt x="33820" y="85763"/>
                </a:lnTo>
                <a:lnTo>
                  <a:pt x="40093" y="77596"/>
                </a:lnTo>
                <a:lnTo>
                  <a:pt x="73048" y="77596"/>
                </a:lnTo>
                <a:lnTo>
                  <a:pt x="73812" y="73164"/>
                </a:lnTo>
                <a:lnTo>
                  <a:pt x="64795" y="60299"/>
                </a:lnTo>
                <a:lnTo>
                  <a:pt x="69684" y="58750"/>
                </a:lnTo>
                <a:lnTo>
                  <a:pt x="74612" y="57200"/>
                </a:lnTo>
                <a:lnTo>
                  <a:pt x="78092" y="53035"/>
                </a:lnTo>
                <a:lnTo>
                  <a:pt x="79400" y="42671"/>
                </a:lnTo>
                <a:lnTo>
                  <a:pt x="77025" y="37693"/>
                </a:lnTo>
                <a:lnTo>
                  <a:pt x="16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58441" y="5714509"/>
            <a:ext cx="80010" cy="92075"/>
          </a:xfrm>
          <a:custGeom>
            <a:avLst/>
            <a:gdLst/>
            <a:ahLst/>
            <a:cxnLst/>
            <a:rect l="l" t="t" r="r" b="b"/>
            <a:pathLst>
              <a:path w="80010" h="92075">
                <a:moveTo>
                  <a:pt x="69684" y="58750"/>
                </a:moveTo>
                <a:lnTo>
                  <a:pt x="68059" y="59270"/>
                </a:lnTo>
                <a:lnTo>
                  <a:pt x="66433" y="59778"/>
                </a:lnTo>
                <a:lnTo>
                  <a:pt x="64795" y="60299"/>
                </a:lnTo>
                <a:lnTo>
                  <a:pt x="66408" y="62585"/>
                </a:lnTo>
                <a:lnTo>
                  <a:pt x="68008" y="64884"/>
                </a:lnTo>
                <a:lnTo>
                  <a:pt x="69621" y="67170"/>
                </a:lnTo>
                <a:lnTo>
                  <a:pt x="73812" y="73164"/>
                </a:lnTo>
                <a:lnTo>
                  <a:pt x="72389" y="81419"/>
                </a:lnTo>
                <a:lnTo>
                  <a:pt x="66433" y="85585"/>
                </a:lnTo>
                <a:lnTo>
                  <a:pt x="63296" y="87782"/>
                </a:lnTo>
                <a:lnTo>
                  <a:pt x="57353" y="91947"/>
                </a:lnTo>
                <a:lnTo>
                  <a:pt x="49098" y="90462"/>
                </a:lnTo>
                <a:lnTo>
                  <a:pt x="44907" y="84480"/>
                </a:lnTo>
                <a:lnTo>
                  <a:pt x="43294" y="82181"/>
                </a:lnTo>
                <a:lnTo>
                  <a:pt x="41694" y="79895"/>
                </a:lnTo>
                <a:lnTo>
                  <a:pt x="40093" y="77596"/>
                </a:lnTo>
                <a:lnTo>
                  <a:pt x="36969" y="81660"/>
                </a:lnTo>
                <a:lnTo>
                  <a:pt x="33820" y="85763"/>
                </a:lnTo>
                <a:lnTo>
                  <a:pt x="28727" y="87604"/>
                </a:lnTo>
                <a:lnTo>
                  <a:pt x="23660" y="86448"/>
                </a:lnTo>
                <a:lnTo>
                  <a:pt x="18529" y="85280"/>
                </a:lnTo>
                <a:lnTo>
                  <a:pt x="14668" y="81356"/>
                </a:lnTo>
                <a:lnTo>
                  <a:pt x="13576" y="76212"/>
                </a:lnTo>
                <a:lnTo>
                  <a:pt x="1092" y="16713"/>
                </a:lnTo>
                <a:lnTo>
                  <a:pt x="0" y="11442"/>
                </a:lnTo>
                <a:lnTo>
                  <a:pt x="2031" y="6273"/>
                </a:lnTo>
                <a:lnTo>
                  <a:pt x="6413" y="3213"/>
                </a:lnTo>
                <a:lnTo>
                  <a:pt x="10794" y="139"/>
                </a:lnTo>
                <a:lnTo>
                  <a:pt x="72555" y="34899"/>
                </a:lnTo>
                <a:lnTo>
                  <a:pt x="79400" y="42671"/>
                </a:lnTo>
                <a:lnTo>
                  <a:pt x="78739" y="47878"/>
                </a:lnTo>
                <a:lnTo>
                  <a:pt x="78092" y="53035"/>
                </a:lnTo>
                <a:lnTo>
                  <a:pt x="74612" y="57200"/>
                </a:lnTo>
                <a:lnTo>
                  <a:pt x="69672" y="58750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42439" y="4083558"/>
            <a:ext cx="0" cy="77470"/>
          </a:xfrm>
          <a:custGeom>
            <a:avLst/>
            <a:gdLst/>
            <a:ahLst/>
            <a:cxnLst/>
            <a:rect l="l" t="t" r="r" b="b"/>
            <a:pathLst>
              <a:path w="0" h="77470">
                <a:moveTo>
                  <a:pt x="0" y="76962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1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 b="1">
                <a:solidFill>
                  <a:srgbClr val="FFFFFF"/>
                </a:solidFill>
                <a:latin typeface="Calibri"/>
                <a:cs typeface="Calibri"/>
              </a:rPr>
              <a:t>Party!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3243" y="1066800"/>
            <a:ext cx="3968756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900" y="5940297"/>
            <a:ext cx="6432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888365">
              <a:lnSpc>
                <a:spcPct val="100000"/>
              </a:lnSpc>
            </a:pPr>
            <a:r>
              <a:rPr dirty="0" sz="2800" spc="-15"/>
              <a:t>Shadow</a:t>
            </a:r>
            <a:r>
              <a:rPr dirty="0" sz="2800" spc="-65"/>
              <a:t> </a:t>
            </a:r>
            <a:r>
              <a:rPr dirty="0" sz="2800" spc="110"/>
              <a:t>Effect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9E42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98917" y="1276350"/>
            <a:ext cx="177418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 dancing</a:t>
            </a:r>
            <a:r>
              <a:rPr dirty="0" sz="1200" spc="-1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silhouette.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000" y="2514600"/>
            <a:ext cx="3047987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0762"/>
            <a:ext cx="4572000" cy="1555750"/>
          </a:xfrm>
          <a:custGeom>
            <a:avLst/>
            <a:gdLst/>
            <a:ahLst/>
            <a:cxnLst/>
            <a:rect l="l" t="t" r="r" b="b"/>
            <a:pathLst>
              <a:path w="4572000" h="1555750">
                <a:moveTo>
                  <a:pt x="0" y="1555737"/>
                </a:moveTo>
                <a:lnTo>
                  <a:pt x="4572000" y="1555737"/>
                </a:lnTo>
                <a:lnTo>
                  <a:pt x="4572000" y="0"/>
                </a:lnTo>
                <a:lnTo>
                  <a:pt x="0" y="0"/>
                </a:lnTo>
                <a:lnTo>
                  <a:pt x="0" y="155573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476500"/>
            <a:ext cx="4572000" cy="2679700"/>
          </a:xfrm>
          <a:custGeom>
            <a:avLst/>
            <a:gdLst/>
            <a:ahLst/>
            <a:cxnLst/>
            <a:rect l="l" t="t" r="r" b="b"/>
            <a:pathLst>
              <a:path w="4572000" h="2679700">
                <a:moveTo>
                  <a:pt x="0" y="2679700"/>
                </a:moveTo>
                <a:lnTo>
                  <a:pt x="4572000" y="2679700"/>
                </a:lnTo>
                <a:lnTo>
                  <a:pt x="4572000" y="0"/>
                </a:lnTo>
                <a:lnTo>
                  <a:pt x="0" y="0"/>
                </a:lnTo>
                <a:lnTo>
                  <a:pt x="0" y="26797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463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/>
              <a:t>Shadow</a:t>
            </a:r>
            <a:r>
              <a:rPr dirty="0" spc="-50"/>
              <a:t> </a:t>
            </a:r>
            <a:r>
              <a:rPr dirty="0" spc="80"/>
              <a:t>Effect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scratch.mit.edu/dance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9242" y="26225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14650" y="3035300"/>
            <a:ext cx="132080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Set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brightness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-100.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5943" y="3464242"/>
            <a:ext cx="1132884" cy="1394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76195" y="3441382"/>
            <a:ext cx="1614919" cy="12265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98378" y="3035300"/>
            <a:ext cx="96202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6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636466"/>
                </a:solidFill>
                <a:latin typeface="Calibri"/>
                <a:cs typeface="Calibri"/>
              </a:rPr>
              <a:t>brightness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the</a:t>
            </a:r>
            <a:r>
              <a:rPr dirty="0" sz="900" spc="-1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menu.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4321" y="3338576"/>
            <a:ext cx="0" cy="192405"/>
          </a:xfrm>
          <a:custGeom>
            <a:avLst/>
            <a:gdLst/>
            <a:ahLst/>
            <a:cxnLst/>
            <a:rect l="l" t="t" r="r" b="b"/>
            <a:pathLst>
              <a:path w="0" h="192404">
                <a:moveTo>
                  <a:pt x="0" y="192354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03725" y="3188017"/>
            <a:ext cx="0" cy="645795"/>
          </a:xfrm>
          <a:custGeom>
            <a:avLst/>
            <a:gdLst/>
            <a:ahLst/>
            <a:cxnLst/>
            <a:rect l="l" t="t" r="r" b="b"/>
            <a:pathLst>
              <a:path w="0" h="645795">
                <a:moveTo>
                  <a:pt x="0" y="64535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5156200"/>
            <a:ext cx="4572000" cy="1244600"/>
          </a:xfrm>
          <a:custGeom>
            <a:avLst/>
            <a:gdLst/>
            <a:ahLst/>
            <a:cxnLst/>
            <a:rect l="l" t="t" r="r" b="b"/>
            <a:pathLst>
              <a:path w="4572000" h="1244600">
                <a:moveTo>
                  <a:pt x="0" y="1244600"/>
                </a:moveTo>
                <a:lnTo>
                  <a:pt x="4572000" y="1244600"/>
                </a:lnTo>
                <a:lnTo>
                  <a:pt x="45720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5143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998433" y="5302250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75661" y="14206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09658" y="1491145"/>
            <a:ext cx="444487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75661" y="14206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061638" y="1060450"/>
            <a:ext cx="1709420" cy="626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438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  <a:p>
            <a:pPr marL="12700" marR="621030">
              <a:lnSpc>
                <a:spcPct val="111100"/>
              </a:lnSpc>
              <a:spcBef>
                <a:spcPts val="735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dancer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 the Dance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83856" y="1858810"/>
            <a:ext cx="1176540" cy="274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83863" y="1858810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51470" y="1693291"/>
            <a:ext cx="108585" cy="226695"/>
          </a:xfrm>
          <a:custGeom>
            <a:avLst/>
            <a:gdLst/>
            <a:ahLst/>
            <a:cxnLst/>
            <a:rect l="l" t="t" r="r" b="b"/>
            <a:pathLst>
              <a:path w="108585" h="226694">
                <a:moveTo>
                  <a:pt x="0" y="0"/>
                </a:moveTo>
                <a:lnTo>
                  <a:pt x="108470" y="2264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86000" y="2969399"/>
            <a:ext cx="0" cy="1978660"/>
          </a:xfrm>
          <a:custGeom>
            <a:avLst/>
            <a:gdLst/>
            <a:ahLst/>
            <a:cxnLst/>
            <a:rect l="l" t="t" r="r" b="b"/>
            <a:pathLst>
              <a:path w="0" h="1978660">
                <a:moveTo>
                  <a:pt x="0" y="0"/>
                </a:moveTo>
                <a:lnTo>
                  <a:pt x="0" y="197866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51304" y="5662676"/>
            <a:ext cx="469391" cy="384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51304" y="5662676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48524" y="5783262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56333" y="585946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738920" y="5783262"/>
            <a:ext cx="131381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stop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sign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stop.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91333" y="5859462"/>
            <a:ext cx="226060" cy="0"/>
          </a:xfrm>
          <a:custGeom>
            <a:avLst/>
            <a:gdLst/>
            <a:ahLst/>
            <a:cxnLst/>
            <a:rect l="l" t="t" r="r" b="b"/>
            <a:pathLst>
              <a:path w="226060" h="0">
                <a:moveTo>
                  <a:pt x="0" y="0"/>
                </a:moveTo>
                <a:lnTo>
                  <a:pt x="2260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1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 b="1">
                <a:solidFill>
                  <a:srgbClr val="FFFFFF"/>
                </a:solidFill>
                <a:latin typeface="Calibri"/>
                <a:cs typeface="Calibri"/>
              </a:rPr>
              <a:t>Party!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3243" y="1066800"/>
            <a:ext cx="3968756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900" y="5940297"/>
            <a:ext cx="6432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1082675">
              <a:lnSpc>
                <a:spcPct val="100000"/>
              </a:lnSpc>
            </a:pPr>
            <a:r>
              <a:rPr dirty="0" sz="2800" spc="-35"/>
              <a:t>Leave </a:t>
            </a:r>
            <a:r>
              <a:rPr dirty="0" sz="2800" spc="5"/>
              <a:t>a</a:t>
            </a:r>
            <a:r>
              <a:rPr dirty="0" sz="2800" spc="-15"/>
              <a:t> </a:t>
            </a:r>
            <a:r>
              <a:rPr dirty="0" sz="2800" spc="-180"/>
              <a:t>Trail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9E42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2000" y="2514600"/>
            <a:ext cx="3047987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06619" y="1276350"/>
            <a:ext cx="235902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Stamp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trail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dancer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moves.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0750"/>
            <a:ext cx="4572000" cy="1663700"/>
          </a:xfrm>
          <a:custGeom>
            <a:avLst/>
            <a:gdLst/>
            <a:ahLst/>
            <a:cxnLst/>
            <a:rect l="l" t="t" r="r" b="b"/>
            <a:pathLst>
              <a:path w="4572000" h="1663700">
                <a:moveTo>
                  <a:pt x="0" y="1663700"/>
                </a:moveTo>
                <a:lnTo>
                  <a:pt x="4572000" y="1663700"/>
                </a:lnTo>
                <a:lnTo>
                  <a:pt x="4572000" y="0"/>
                </a:lnTo>
                <a:lnTo>
                  <a:pt x="0" y="0"/>
                </a:lnTo>
                <a:lnTo>
                  <a:pt x="0" y="16637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584450"/>
            <a:ext cx="4572000" cy="2570480"/>
          </a:xfrm>
          <a:custGeom>
            <a:avLst/>
            <a:gdLst/>
            <a:ahLst/>
            <a:cxnLst/>
            <a:rect l="l" t="t" r="r" b="b"/>
            <a:pathLst>
              <a:path w="4572000" h="2570479">
                <a:moveTo>
                  <a:pt x="0" y="2570226"/>
                </a:moveTo>
                <a:lnTo>
                  <a:pt x="4572000" y="2570226"/>
                </a:lnTo>
                <a:lnTo>
                  <a:pt x="4572000" y="0"/>
                </a:lnTo>
                <a:lnTo>
                  <a:pt x="0" y="0"/>
                </a:lnTo>
                <a:lnTo>
                  <a:pt x="0" y="2570226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5717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154676"/>
            <a:ext cx="4572000" cy="1246505"/>
          </a:xfrm>
          <a:custGeom>
            <a:avLst/>
            <a:gdLst/>
            <a:ahLst/>
            <a:cxnLst/>
            <a:rect l="l" t="t" r="r" b="b"/>
            <a:pathLst>
              <a:path w="4572000" h="1246504">
                <a:moveTo>
                  <a:pt x="0" y="1246124"/>
                </a:moveTo>
                <a:lnTo>
                  <a:pt x="4572000" y="1246124"/>
                </a:lnTo>
                <a:lnTo>
                  <a:pt x="4572000" y="0"/>
                </a:lnTo>
                <a:lnTo>
                  <a:pt x="0" y="0"/>
                </a:lnTo>
                <a:lnTo>
                  <a:pt x="0" y="1246124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14197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/>
              <a:t>Leave </a:t>
            </a:r>
            <a:r>
              <a:rPr dirty="0"/>
              <a:t>a</a:t>
            </a:r>
            <a:r>
              <a:rPr dirty="0" spc="-25"/>
              <a:t> </a:t>
            </a:r>
            <a:r>
              <a:rPr dirty="0" spc="-155"/>
              <a:t>Trail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scratch.mit.edu/dance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9229" y="27241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5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64002" y="3555365"/>
            <a:ext cx="1600835" cy="532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how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many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times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repeat.</a:t>
            </a:r>
            <a:endParaRPr sz="900">
              <a:latin typeface="Calibri"/>
              <a:cs typeface="Calibri"/>
            </a:endParaRPr>
          </a:p>
          <a:p>
            <a:pPr marL="294005" marR="209550">
              <a:lnSpc>
                <a:spcPct val="111100"/>
              </a:lnSpc>
              <a:spcBef>
                <a:spcPts val="590"/>
              </a:spcBef>
            </a:pP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Stamp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current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costume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on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1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Stage.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89402" y="4613554"/>
            <a:ext cx="102616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Clear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all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1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stamps.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67255" y="3083051"/>
            <a:ext cx="1237475" cy="1781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003132" y="5302250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2457" y="5778500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47924" y="5662676"/>
            <a:ext cx="469392" cy="38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47924" y="5662676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52966" y="585470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11348" y="3634104"/>
            <a:ext cx="140970" cy="0"/>
          </a:xfrm>
          <a:custGeom>
            <a:avLst/>
            <a:gdLst/>
            <a:ahLst/>
            <a:cxnLst/>
            <a:rect l="l" t="t" r="r" b="b"/>
            <a:pathLst>
              <a:path w="140969" h="0">
                <a:moveTo>
                  <a:pt x="0" y="0"/>
                </a:moveTo>
                <a:lnTo>
                  <a:pt x="14083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54592" y="3861866"/>
            <a:ext cx="666750" cy="0"/>
          </a:xfrm>
          <a:custGeom>
            <a:avLst/>
            <a:gdLst/>
            <a:ahLst/>
            <a:cxnLst/>
            <a:rect l="l" t="t" r="r" b="b"/>
            <a:pathLst>
              <a:path w="666750" h="0">
                <a:moveTo>
                  <a:pt x="0" y="0"/>
                </a:moveTo>
                <a:lnTo>
                  <a:pt x="66634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39784" y="4692294"/>
            <a:ext cx="638175" cy="0"/>
          </a:xfrm>
          <a:custGeom>
            <a:avLst/>
            <a:gdLst/>
            <a:ahLst/>
            <a:cxnLst/>
            <a:rect l="l" t="t" r="r" b="b"/>
            <a:pathLst>
              <a:path w="638175" h="0">
                <a:moveTo>
                  <a:pt x="0" y="0"/>
                </a:moveTo>
                <a:lnTo>
                  <a:pt x="63780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75661" y="14587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50286" y="1529245"/>
            <a:ext cx="363219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75661" y="14587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61638" y="1060450"/>
            <a:ext cx="1709420" cy="664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438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  <a:p>
            <a:pPr marL="12700" marR="621030">
              <a:lnSpc>
                <a:spcPct val="111100"/>
              </a:lnSpc>
              <a:spcBef>
                <a:spcPts val="1035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dancer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 the Dance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83856" y="1896910"/>
            <a:ext cx="1176540" cy="274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83863" y="1896910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51470" y="1731391"/>
            <a:ext cx="108585" cy="226695"/>
          </a:xfrm>
          <a:custGeom>
            <a:avLst/>
            <a:gdLst/>
            <a:ahLst/>
            <a:cxnLst/>
            <a:rect l="l" t="t" r="r" b="b"/>
            <a:pathLst>
              <a:path w="108585" h="226694">
                <a:moveTo>
                  <a:pt x="0" y="0"/>
                </a:moveTo>
                <a:lnTo>
                  <a:pt x="108470" y="2264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1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 b="1">
                <a:solidFill>
                  <a:srgbClr val="FFFFFF"/>
                </a:solidFill>
                <a:latin typeface="Calibri"/>
                <a:cs typeface="Calibri"/>
              </a:rPr>
              <a:t>Party!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3243" y="1066800"/>
            <a:ext cx="3968756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900" y="5940297"/>
            <a:ext cx="6432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1093470">
              <a:lnSpc>
                <a:spcPct val="100000"/>
              </a:lnSpc>
            </a:pPr>
            <a:r>
              <a:rPr dirty="0" sz="2800" spc="-35"/>
              <a:t>Color</a:t>
            </a:r>
            <a:r>
              <a:rPr dirty="0" sz="2800" spc="-50"/>
              <a:t> </a:t>
            </a:r>
            <a:r>
              <a:rPr dirty="0" sz="2800" spc="110"/>
              <a:t>Effect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9E42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56944" y="1748320"/>
            <a:ext cx="1658099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56944" y="3040379"/>
            <a:ext cx="1658099" cy="1234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56944" y="4332439"/>
            <a:ext cx="1658099" cy="1234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61862" y="1276350"/>
            <a:ext cx="224853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backdrop 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1200" spc="-1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colors.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0750"/>
            <a:ext cx="4572000" cy="1709420"/>
          </a:xfrm>
          <a:custGeom>
            <a:avLst/>
            <a:gdLst/>
            <a:ahLst/>
            <a:cxnLst/>
            <a:rect l="l" t="t" r="r" b="b"/>
            <a:pathLst>
              <a:path w="4572000" h="1709420">
                <a:moveTo>
                  <a:pt x="0" y="1709166"/>
                </a:moveTo>
                <a:lnTo>
                  <a:pt x="4572000" y="1709166"/>
                </a:lnTo>
                <a:lnTo>
                  <a:pt x="4572000" y="0"/>
                </a:lnTo>
                <a:lnTo>
                  <a:pt x="0" y="0"/>
                </a:lnTo>
                <a:lnTo>
                  <a:pt x="0" y="170916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629916"/>
            <a:ext cx="4572000" cy="2469515"/>
          </a:xfrm>
          <a:custGeom>
            <a:avLst/>
            <a:gdLst/>
            <a:ahLst/>
            <a:cxnLst/>
            <a:rect l="l" t="t" r="r" b="b"/>
            <a:pathLst>
              <a:path w="4572000" h="2469515">
                <a:moveTo>
                  <a:pt x="0" y="2469133"/>
                </a:moveTo>
                <a:lnTo>
                  <a:pt x="4572000" y="2469133"/>
                </a:lnTo>
                <a:lnTo>
                  <a:pt x="4572000" y="0"/>
                </a:lnTo>
                <a:lnTo>
                  <a:pt x="0" y="0"/>
                </a:lnTo>
                <a:lnTo>
                  <a:pt x="0" y="246913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61721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099050"/>
            <a:ext cx="4572000" cy="1301750"/>
          </a:xfrm>
          <a:custGeom>
            <a:avLst/>
            <a:gdLst/>
            <a:ahLst/>
            <a:cxnLst/>
            <a:rect l="l" t="t" r="r" b="b"/>
            <a:pathLst>
              <a:path w="4572000" h="1301750">
                <a:moveTo>
                  <a:pt x="0" y="1301750"/>
                </a:moveTo>
                <a:lnTo>
                  <a:pt x="4572000" y="1301750"/>
                </a:lnTo>
                <a:lnTo>
                  <a:pt x="4572000" y="0"/>
                </a:lnTo>
                <a:lnTo>
                  <a:pt x="0" y="0"/>
                </a:lnTo>
                <a:lnTo>
                  <a:pt x="0" y="130175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0863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95882" y="3436149"/>
            <a:ext cx="1980247" cy="1312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28023" y="4711585"/>
            <a:ext cx="112522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Try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different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numbers.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90557" y="4272013"/>
            <a:ext cx="0" cy="445770"/>
          </a:xfrm>
          <a:custGeom>
            <a:avLst/>
            <a:gdLst/>
            <a:ahLst/>
            <a:cxnLst/>
            <a:rect l="l" t="t" r="r" b="b"/>
            <a:pathLst>
              <a:path w="0" h="445770">
                <a:moveTo>
                  <a:pt x="0" y="445261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/>
              <a:t>Color</a:t>
            </a:r>
            <a:r>
              <a:rPr dirty="0" spc="-50"/>
              <a:t> </a:t>
            </a:r>
            <a:r>
              <a:rPr dirty="0" spc="80"/>
              <a:t>Effect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scratch.mit.edu/dance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03869" y="10731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3132" y="5242366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2001" y="3588994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4076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8197" y="3637203"/>
            <a:ext cx="411478" cy="387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2001" y="3588994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69" h="4838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7670"/>
                </a:lnTo>
                <a:lnTo>
                  <a:pt x="1190" y="451723"/>
                </a:lnTo>
                <a:lnTo>
                  <a:pt x="9525" y="474345"/>
                </a:lnTo>
                <a:lnTo>
                  <a:pt x="32146" y="482679"/>
                </a:lnTo>
                <a:lnTo>
                  <a:pt x="76200" y="483870"/>
                </a:lnTo>
                <a:lnTo>
                  <a:pt x="407670" y="483870"/>
                </a:lnTo>
                <a:lnTo>
                  <a:pt x="451723" y="482679"/>
                </a:lnTo>
                <a:lnTo>
                  <a:pt x="474345" y="474345"/>
                </a:lnTo>
                <a:lnTo>
                  <a:pt x="482679" y="451723"/>
                </a:lnTo>
                <a:lnTo>
                  <a:pt x="483870" y="407670"/>
                </a:lnTo>
                <a:lnTo>
                  <a:pt x="483870" y="76200"/>
                </a:lnTo>
                <a:lnTo>
                  <a:pt x="482679" y="32146"/>
                </a:lnTo>
                <a:lnTo>
                  <a:pt x="474345" y="9525"/>
                </a:lnTo>
                <a:lnTo>
                  <a:pt x="451723" y="1190"/>
                </a:lnTo>
                <a:lnTo>
                  <a:pt x="4076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27695" y="5715000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43161" y="5599176"/>
            <a:ext cx="469392" cy="3840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43161" y="5599176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48204" y="579120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19933" y="145178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71368" y="1521002"/>
            <a:ext cx="609599" cy="5740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19933" y="145178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17372" y="1909229"/>
            <a:ext cx="99060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backdrop.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58163" y="1451787"/>
            <a:ext cx="563880" cy="3066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58163" y="1451787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62239" y="1720202"/>
            <a:ext cx="100330" cy="201930"/>
          </a:xfrm>
          <a:custGeom>
            <a:avLst/>
            <a:gdLst/>
            <a:ahLst/>
            <a:cxnLst/>
            <a:rect l="l" t="t" r="r" b="b"/>
            <a:pathLst>
              <a:path w="100330" h="201930">
                <a:moveTo>
                  <a:pt x="0" y="201625"/>
                </a:moveTo>
                <a:lnTo>
                  <a:pt x="998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66912" y="3124454"/>
            <a:ext cx="468630" cy="186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609242" y="2774950"/>
            <a:ext cx="1366520" cy="523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algn="ctr" marR="4445">
              <a:lnSpc>
                <a:spcPct val="100000"/>
              </a:lnSpc>
              <a:spcBef>
                <a:spcPts val="1240"/>
              </a:spcBef>
              <a:tabLst>
                <a:tab pos="937260" algn="l"/>
              </a:tabLst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1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 b="1">
                <a:solidFill>
                  <a:srgbClr val="FFFFFF"/>
                </a:solidFill>
                <a:latin typeface="Calibri"/>
                <a:cs typeface="Calibri"/>
              </a:rPr>
              <a:t>Party!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3243" y="1066800"/>
            <a:ext cx="3968756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900" y="5940297"/>
            <a:ext cx="6432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9979" y="406400"/>
            <a:ext cx="1452245" cy="44830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75"/>
              <a:t>Bop </a:t>
            </a:r>
            <a:r>
              <a:rPr dirty="0" sz="2800" spc="5"/>
              <a:t>a</a:t>
            </a:r>
            <a:r>
              <a:rPr dirty="0" sz="2800" spc="40"/>
              <a:t> </a:t>
            </a:r>
            <a:r>
              <a:rPr dirty="0" sz="2800" spc="-55"/>
              <a:t>Bit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9E42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50481" y="1127759"/>
            <a:ext cx="2071370" cy="473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3380" marR="5080" indent="-361315">
              <a:lnSpc>
                <a:spcPct val="125000"/>
              </a:lnSpc>
            </a:pP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dancer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down 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little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look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lively.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9651" y="2957436"/>
            <a:ext cx="426719" cy="16946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80297" y="2957436"/>
            <a:ext cx="426719" cy="16946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64982" y="2663075"/>
            <a:ext cx="426719" cy="1694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5624" y="2663075"/>
            <a:ext cx="426720" cy="16946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40441" y="5557432"/>
            <a:ext cx="1731559" cy="843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609600">
              <a:lnSpc>
                <a:spcPct val="100000"/>
              </a:lnSpc>
              <a:spcBef>
                <a:spcPts val="775"/>
              </a:spcBef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246120" y="0"/>
                </a:moveTo>
                <a:lnTo>
                  <a:pt x="335280" y="0"/>
                </a:ln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300" y="495300"/>
            <a:ext cx="3581400" cy="5227320"/>
          </a:xfrm>
          <a:custGeom>
            <a:avLst/>
            <a:gdLst/>
            <a:ahLst/>
            <a:cxnLst/>
            <a:rect l="l" t="t" r="r" b="b"/>
            <a:pathLst>
              <a:path w="3581400" h="5227320">
                <a:moveTo>
                  <a:pt x="335280" y="0"/>
                </a:moveTo>
                <a:lnTo>
                  <a:pt x="141446" y="5238"/>
                </a:lnTo>
                <a:lnTo>
                  <a:pt x="41910" y="41910"/>
                </a:lnTo>
                <a:lnTo>
                  <a:pt x="5238" y="141446"/>
                </a:lnTo>
                <a:lnTo>
                  <a:pt x="0" y="335280"/>
                </a:lnTo>
                <a:lnTo>
                  <a:pt x="0" y="4892040"/>
                </a:lnTo>
                <a:lnTo>
                  <a:pt x="5238" y="5085873"/>
                </a:lnTo>
                <a:lnTo>
                  <a:pt x="41910" y="5185410"/>
                </a:lnTo>
                <a:lnTo>
                  <a:pt x="141446" y="5222081"/>
                </a:lnTo>
                <a:lnTo>
                  <a:pt x="335280" y="5227320"/>
                </a:lnTo>
                <a:lnTo>
                  <a:pt x="3246120" y="5227320"/>
                </a:lnTo>
                <a:lnTo>
                  <a:pt x="3439953" y="5222081"/>
                </a:lnTo>
                <a:lnTo>
                  <a:pt x="3539490" y="5185410"/>
                </a:lnTo>
                <a:lnTo>
                  <a:pt x="3576161" y="5085873"/>
                </a:lnTo>
                <a:lnTo>
                  <a:pt x="3581400" y="4892040"/>
                </a:lnTo>
                <a:lnTo>
                  <a:pt x="3581400" y="335280"/>
                </a:lnTo>
                <a:lnTo>
                  <a:pt x="3576161" y="141446"/>
                </a:lnTo>
                <a:lnTo>
                  <a:pt x="3539490" y="41910"/>
                </a:lnTo>
                <a:lnTo>
                  <a:pt x="3439953" y="5238"/>
                </a:lnTo>
                <a:lnTo>
                  <a:pt x="3246120" y="0"/>
                </a:lnTo>
                <a:lnTo>
                  <a:pt x="335280" y="0"/>
                </a:lnTo>
                <a:close/>
              </a:path>
            </a:pathLst>
          </a:custGeom>
          <a:ln w="76200">
            <a:solidFill>
              <a:srgbClr val="9D40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90002" y="600075"/>
            <a:ext cx="1792605" cy="8229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6405" marR="5080" indent="-434340">
              <a:lnSpc>
                <a:spcPct val="100000"/>
              </a:lnSpc>
            </a:pPr>
            <a:r>
              <a:rPr dirty="0" sz="2700" spc="-15">
                <a:solidFill>
                  <a:srgbClr val="9D4064"/>
                </a:solidFill>
              </a:rPr>
              <a:t>Let’s</a:t>
            </a:r>
            <a:r>
              <a:rPr dirty="0" sz="2700" spc="-50">
                <a:solidFill>
                  <a:srgbClr val="9D4064"/>
                </a:solidFill>
              </a:rPr>
              <a:t> </a:t>
            </a:r>
            <a:r>
              <a:rPr dirty="0" sz="2700" spc="-25">
                <a:solidFill>
                  <a:srgbClr val="9D4064"/>
                </a:solidFill>
              </a:rPr>
              <a:t>Dance  </a:t>
            </a:r>
            <a:r>
              <a:rPr dirty="0" sz="2700" spc="-5">
                <a:solidFill>
                  <a:srgbClr val="9D4064"/>
                </a:solidFill>
              </a:rPr>
              <a:t>Cards</a:t>
            </a:r>
            <a:endParaRPr sz="2700"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5"/>
              <a:t>Try</a:t>
            </a:r>
            <a:r>
              <a:rPr dirty="0" spc="-55"/>
              <a:t> </a:t>
            </a:r>
            <a:r>
              <a:rPr dirty="0" spc="35"/>
              <a:t>these</a:t>
            </a:r>
            <a:r>
              <a:rPr dirty="0" spc="-55"/>
              <a:t> </a:t>
            </a:r>
            <a:r>
              <a:rPr dirty="0" spc="45"/>
              <a:t>cards</a:t>
            </a:r>
            <a:r>
              <a:rPr dirty="0" spc="-55"/>
              <a:t> </a:t>
            </a:r>
            <a:r>
              <a:rPr dirty="0" spc="45"/>
              <a:t>in</a:t>
            </a:r>
            <a:r>
              <a:rPr dirty="0" spc="-55"/>
              <a:t> </a:t>
            </a:r>
            <a:r>
              <a:rPr dirty="0" spc="50"/>
              <a:t>any</a:t>
            </a:r>
            <a:r>
              <a:rPr dirty="0" spc="-55"/>
              <a:t> </a:t>
            </a:r>
            <a:r>
              <a:rPr dirty="0" spc="30"/>
              <a:t>order:</a:t>
            </a:r>
          </a:p>
          <a:p>
            <a:pPr marL="245745" marR="142875">
              <a:lnSpc>
                <a:spcPts val="3000"/>
              </a:lnSpc>
              <a:spcBef>
                <a:spcPts val="135"/>
              </a:spcBef>
            </a:pPr>
            <a:r>
              <a:rPr dirty="0" sz="1700" spc="50">
                <a:solidFill>
                  <a:srgbClr val="9D4064"/>
                </a:solidFill>
              </a:rPr>
              <a:t>Dance</a:t>
            </a:r>
            <a:r>
              <a:rPr dirty="0" sz="1700" spc="-114">
                <a:solidFill>
                  <a:srgbClr val="9D4064"/>
                </a:solidFill>
              </a:rPr>
              <a:t> </a:t>
            </a:r>
            <a:r>
              <a:rPr dirty="0" sz="1700" spc="65">
                <a:solidFill>
                  <a:srgbClr val="9D4064"/>
                </a:solidFill>
              </a:rPr>
              <a:t>Sequence  </a:t>
            </a:r>
            <a:r>
              <a:rPr dirty="0" sz="1700" spc="50">
                <a:solidFill>
                  <a:srgbClr val="9D4064"/>
                </a:solidFill>
              </a:rPr>
              <a:t>Dance </a:t>
            </a:r>
            <a:r>
              <a:rPr dirty="0" sz="1700" spc="75">
                <a:solidFill>
                  <a:srgbClr val="9D4064"/>
                </a:solidFill>
              </a:rPr>
              <a:t>Loop  </a:t>
            </a:r>
            <a:r>
              <a:rPr dirty="0" sz="1700" spc="105">
                <a:solidFill>
                  <a:srgbClr val="9D4064"/>
                </a:solidFill>
              </a:rPr>
              <a:t>Play</a:t>
            </a:r>
            <a:r>
              <a:rPr dirty="0" sz="1700" spc="-110">
                <a:solidFill>
                  <a:srgbClr val="9D4064"/>
                </a:solidFill>
              </a:rPr>
              <a:t> </a:t>
            </a:r>
            <a:r>
              <a:rPr dirty="0" sz="1700" spc="30">
                <a:solidFill>
                  <a:srgbClr val="9D4064"/>
                </a:solidFill>
              </a:rPr>
              <a:t>Music</a:t>
            </a:r>
            <a:endParaRPr sz="1700"/>
          </a:p>
          <a:p>
            <a:pPr marL="245745" marR="57785">
              <a:lnSpc>
                <a:spcPts val="3000"/>
              </a:lnSpc>
            </a:pPr>
            <a:r>
              <a:rPr dirty="0" sz="1700" spc="55">
                <a:solidFill>
                  <a:srgbClr val="9D4064"/>
                </a:solidFill>
              </a:rPr>
              <a:t>Take </a:t>
            </a:r>
            <a:r>
              <a:rPr dirty="0" sz="1700" spc="75">
                <a:solidFill>
                  <a:srgbClr val="9D4064"/>
                </a:solidFill>
              </a:rPr>
              <a:t>Turns  </a:t>
            </a:r>
            <a:r>
              <a:rPr dirty="0" sz="1700" spc="95">
                <a:solidFill>
                  <a:srgbClr val="9D4064"/>
                </a:solidFill>
              </a:rPr>
              <a:t>Starting</a:t>
            </a:r>
            <a:r>
              <a:rPr dirty="0" sz="1700" spc="-95">
                <a:solidFill>
                  <a:srgbClr val="9D4064"/>
                </a:solidFill>
              </a:rPr>
              <a:t> </a:t>
            </a:r>
            <a:r>
              <a:rPr dirty="0" sz="1700" spc="70">
                <a:solidFill>
                  <a:srgbClr val="9D4064"/>
                </a:solidFill>
              </a:rPr>
              <a:t>Position  </a:t>
            </a:r>
            <a:r>
              <a:rPr dirty="0" sz="1700" spc="80">
                <a:solidFill>
                  <a:srgbClr val="9D4064"/>
                </a:solidFill>
              </a:rPr>
              <a:t>Shadow </a:t>
            </a:r>
            <a:r>
              <a:rPr dirty="0" sz="1700" spc="65">
                <a:solidFill>
                  <a:srgbClr val="9D4064"/>
                </a:solidFill>
              </a:rPr>
              <a:t>Effect  </a:t>
            </a:r>
            <a:r>
              <a:rPr dirty="0" sz="1700" spc="75">
                <a:solidFill>
                  <a:srgbClr val="9D4064"/>
                </a:solidFill>
              </a:rPr>
              <a:t>Leave </a:t>
            </a:r>
            <a:r>
              <a:rPr dirty="0" sz="1700" spc="80">
                <a:solidFill>
                  <a:srgbClr val="9D4064"/>
                </a:solidFill>
              </a:rPr>
              <a:t>a </a:t>
            </a:r>
            <a:r>
              <a:rPr dirty="0" sz="1700" spc="65">
                <a:solidFill>
                  <a:srgbClr val="9D4064"/>
                </a:solidFill>
              </a:rPr>
              <a:t>Trail  </a:t>
            </a:r>
            <a:r>
              <a:rPr dirty="0" sz="1700" spc="70">
                <a:solidFill>
                  <a:srgbClr val="9D4064"/>
                </a:solidFill>
              </a:rPr>
              <a:t>Color</a:t>
            </a:r>
            <a:r>
              <a:rPr dirty="0" sz="1700" spc="-95">
                <a:solidFill>
                  <a:srgbClr val="9D4064"/>
                </a:solidFill>
              </a:rPr>
              <a:t> </a:t>
            </a:r>
            <a:r>
              <a:rPr dirty="0" sz="1700" spc="65">
                <a:solidFill>
                  <a:srgbClr val="9D4064"/>
                </a:solidFill>
              </a:rPr>
              <a:t>Effect</a:t>
            </a:r>
            <a:endParaRPr sz="1700"/>
          </a:p>
          <a:p>
            <a:pPr marL="245745" marR="5080">
              <a:lnSpc>
                <a:spcPts val="3000"/>
              </a:lnSpc>
            </a:pPr>
            <a:r>
              <a:rPr dirty="0" sz="1700" spc="65">
                <a:solidFill>
                  <a:srgbClr val="9D4064"/>
                </a:solidFill>
              </a:rPr>
              <a:t>Bop </a:t>
            </a:r>
            <a:r>
              <a:rPr dirty="0" sz="1700" spc="80">
                <a:solidFill>
                  <a:srgbClr val="9D4064"/>
                </a:solidFill>
              </a:rPr>
              <a:t>a Bit  </a:t>
            </a:r>
            <a:r>
              <a:rPr dirty="0" sz="1700" spc="70">
                <a:solidFill>
                  <a:srgbClr val="9D4064"/>
                </a:solidFill>
              </a:rPr>
              <a:t>Interactive</a:t>
            </a:r>
            <a:r>
              <a:rPr dirty="0" sz="1700" spc="-100">
                <a:solidFill>
                  <a:srgbClr val="9D4064"/>
                </a:solidFill>
              </a:rPr>
              <a:t> </a:t>
            </a:r>
            <a:r>
              <a:rPr dirty="0" sz="1700" spc="50">
                <a:solidFill>
                  <a:srgbClr val="9D4064"/>
                </a:solidFill>
              </a:rPr>
              <a:t>Dance</a:t>
            </a:r>
            <a:endParaRPr sz="1700"/>
          </a:p>
        </p:txBody>
      </p:sp>
      <p:sp>
        <p:nvSpPr>
          <p:cNvPr id="11" name="object 11"/>
          <p:cNvSpPr/>
          <p:nvPr/>
        </p:nvSpPr>
        <p:spPr>
          <a:xfrm>
            <a:off x="1288618" y="4156811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9D40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88618" y="4538446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9D40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88618" y="1866900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9D40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88618" y="2248560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9D40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88618" y="263019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9D40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88618" y="301185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9D40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88618" y="3393503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4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9D40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8618" y="3775151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9D40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88618" y="4920107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9D40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88618" y="5303341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0487" y="0"/>
                </a:moveTo>
                <a:lnTo>
                  <a:pt x="55265" y="7109"/>
                </a:lnTo>
                <a:lnTo>
                  <a:pt x="26503" y="26498"/>
                </a:lnTo>
                <a:lnTo>
                  <a:pt x="7111" y="55260"/>
                </a:lnTo>
                <a:lnTo>
                  <a:pt x="0" y="90487"/>
                </a:lnTo>
                <a:lnTo>
                  <a:pt x="7111" y="125709"/>
                </a:lnTo>
                <a:lnTo>
                  <a:pt x="26503" y="154471"/>
                </a:lnTo>
                <a:lnTo>
                  <a:pt x="55265" y="173863"/>
                </a:lnTo>
                <a:lnTo>
                  <a:pt x="90487" y="180975"/>
                </a:lnTo>
                <a:lnTo>
                  <a:pt x="125709" y="173863"/>
                </a:lnTo>
                <a:lnTo>
                  <a:pt x="154471" y="154471"/>
                </a:lnTo>
                <a:lnTo>
                  <a:pt x="173863" y="125709"/>
                </a:lnTo>
                <a:lnTo>
                  <a:pt x="180975" y="90487"/>
                </a:lnTo>
                <a:lnTo>
                  <a:pt x="173863" y="55260"/>
                </a:lnTo>
                <a:lnTo>
                  <a:pt x="154471" y="26498"/>
                </a:lnTo>
                <a:lnTo>
                  <a:pt x="125709" y="7109"/>
                </a:lnTo>
                <a:lnTo>
                  <a:pt x="90487" y="0"/>
                </a:lnTo>
                <a:close/>
              </a:path>
            </a:pathLst>
          </a:custGeom>
          <a:solidFill>
            <a:srgbClr val="9D40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67357" y="5890085"/>
            <a:ext cx="694902" cy="25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96900" y="5940425"/>
            <a:ext cx="125666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scratch.mit.edu/dance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0762"/>
            <a:ext cx="4572000" cy="1497330"/>
          </a:xfrm>
          <a:custGeom>
            <a:avLst/>
            <a:gdLst/>
            <a:ahLst/>
            <a:cxnLst/>
            <a:rect l="l" t="t" r="r" b="b"/>
            <a:pathLst>
              <a:path w="4572000" h="1497330">
                <a:moveTo>
                  <a:pt x="0" y="1496809"/>
                </a:moveTo>
                <a:lnTo>
                  <a:pt x="4572000" y="1496809"/>
                </a:lnTo>
                <a:lnTo>
                  <a:pt x="4572000" y="0"/>
                </a:lnTo>
                <a:lnTo>
                  <a:pt x="0" y="0"/>
                </a:lnTo>
                <a:lnTo>
                  <a:pt x="0" y="1496809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417572"/>
            <a:ext cx="4572000" cy="2152650"/>
          </a:xfrm>
          <a:custGeom>
            <a:avLst/>
            <a:gdLst/>
            <a:ahLst/>
            <a:cxnLst/>
            <a:rect l="l" t="t" r="r" b="b"/>
            <a:pathLst>
              <a:path w="4572000" h="2152650">
                <a:moveTo>
                  <a:pt x="0" y="2152396"/>
                </a:moveTo>
                <a:lnTo>
                  <a:pt x="4572000" y="2152396"/>
                </a:lnTo>
                <a:lnTo>
                  <a:pt x="4572000" y="0"/>
                </a:lnTo>
                <a:lnTo>
                  <a:pt x="0" y="0"/>
                </a:lnTo>
                <a:lnTo>
                  <a:pt x="0" y="2152396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40487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4569967"/>
            <a:ext cx="4572000" cy="1831339"/>
          </a:xfrm>
          <a:custGeom>
            <a:avLst/>
            <a:gdLst/>
            <a:ahLst/>
            <a:cxnLst/>
            <a:rect l="l" t="t" r="r" b="b"/>
            <a:pathLst>
              <a:path w="4572000" h="1831339">
                <a:moveTo>
                  <a:pt x="0" y="1830831"/>
                </a:moveTo>
                <a:lnTo>
                  <a:pt x="4572000" y="1830831"/>
                </a:lnTo>
                <a:lnTo>
                  <a:pt x="4572000" y="0"/>
                </a:lnTo>
                <a:lnTo>
                  <a:pt x="0" y="0"/>
                </a:lnTo>
                <a:lnTo>
                  <a:pt x="0" y="1830831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455726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928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pc="-65"/>
              <a:t>Bop 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45"/>
              <a:t>Bit</a:t>
            </a:r>
          </a:p>
          <a:p>
            <a:pPr marL="12700">
              <a:lnSpc>
                <a:spcPts val="990"/>
              </a:lnSpc>
            </a:pPr>
            <a:r>
              <a:rPr dirty="0" sz="900" spc="10">
                <a:latin typeface="Calibri"/>
                <a:cs typeface="Calibri"/>
              </a:rPr>
              <a:t>scratch.mit.edu/dance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9242" y="25590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5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6636" y="3413775"/>
            <a:ext cx="1205865" cy="680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3683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positive</a:t>
            </a:r>
            <a:r>
              <a:rPr dirty="0" sz="900" spc="-1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number 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move</a:t>
            </a:r>
            <a:r>
              <a:rPr dirty="0" sz="900" spc="-1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up.</a:t>
            </a:r>
            <a:endParaRPr sz="900">
              <a:latin typeface="Calibri"/>
              <a:cs typeface="Calibri"/>
            </a:endParaRPr>
          </a:p>
          <a:p>
            <a:pPr marL="12700" marR="5080">
              <a:lnSpc>
                <a:spcPct val="111100"/>
              </a:lnSpc>
              <a:spcBef>
                <a:spcPts val="434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negative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number 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move</a:t>
            </a:r>
            <a:r>
              <a:rPr dirty="0" sz="900" spc="-14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down.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71904" y="2895739"/>
            <a:ext cx="1028192" cy="1422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23924" y="5178713"/>
            <a:ext cx="164846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move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up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or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down,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can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use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82633" y="5145693"/>
            <a:ext cx="782320" cy="248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52253" y="5178713"/>
            <a:ext cx="5715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3924" y="5923592"/>
            <a:ext cx="163830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move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left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or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right,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can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use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71787" y="5890577"/>
            <a:ext cx="782319" cy="2489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741407" y="5923592"/>
            <a:ext cx="5715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6376" y="5053107"/>
            <a:ext cx="0" cy="227965"/>
          </a:xfrm>
          <a:custGeom>
            <a:avLst/>
            <a:gdLst/>
            <a:ahLst/>
            <a:cxnLst/>
            <a:rect l="l" t="t" r="r" b="b"/>
            <a:pathLst>
              <a:path w="0" h="227964">
                <a:moveTo>
                  <a:pt x="0" y="227622"/>
                </a:moveTo>
                <a:lnTo>
                  <a:pt x="0" y="0"/>
                </a:lnTo>
              </a:path>
            </a:pathLst>
          </a:custGeom>
          <a:ln w="12700">
            <a:solidFill>
              <a:srgbClr val="516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3965" y="4983746"/>
            <a:ext cx="65405" cy="89535"/>
          </a:xfrm>
          <a:custGeom>
            <a:avLst/>
            <a:gdLst/>
            <a:ahLst/>
            <a:cxnLst/>
            <a:rect l="l" t="t" r="r" b="b"/>
            <a:pathLst>
              <a:path w="65405" h="89535">
                <a:moveTo>
                  <a:pt x="32410" y="0"/>
                </a:moveTo>
                <a:lnTo>
                  <a:pt x="0" y="89052"/>
                </a:lnTo>
                <a:lnTo>
                  <a:pt x="64820" y="89052"/>
                </a:lnTo>
                <a:lnTo>
                  <a:pt x="32410" y="0"/>
                </a:lnTo>
                <a:close/>
              </a:path>
            </a:pathLst>
          </a:custGeom>
          <a:solidFill>
            <a:srgbClr val="516C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52189" y="4995583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85407" y="0"/>
                </a:moveTo>
                <a:lnTo>
                  <a:pt x="52169" y="6709"/>
                </a:lnTo>
                <a:lnTo>
                  <a:pt x="25020" y="25009"/>
                </a:lnTo>
                <a:lnTo>
                  <a:pt x="6713" y="52152"/>
                </a:lnTo>
                <a:lnTo>
                  <a:pt x="0" y="85394"/>
                </a:lnTo>
                <a:lnTo>
                  <a:pt x="6713" y="118636"/>
                </a:lnTo>
                <a:lnTo>
                  <a:pt x="25020" y="145780"/>
                </a:lnTo>
                <a:lnTo>
                  <a:pt x="52169" y="164079"/>
                </a:lnTo>
                <a:lnTo>
                  <a:pt x="85407" y="170789"/>
                </a:lnTo>
                <a:lnTo>
                  <a:pt x="118643" y="164079"/>
                </a:lnTo>
                <a:lnTo>
                  <a:pt x="145788" y="145780"/>
                </a:lnTo>
                <a:lnTo>
                  <a:pt x="164090" y="118636"/>
                </a:lnTo>
                <a:lnTo>
                  <a:pt x="170802" y="85394"/>
                </a:lnTo>
                <a:lnTo>
                  <a:pt x="164090" y="52152"/>
                </a:lnTo>
                <a:lnTo>
                  <a:pt x="145788" y="25009"/>
                </a:lnTo>
                <a:lnTo>
                  <a:pt x="118643" y="6709"/>
                </a:lnTo>
                <a:lnTo>
                  <a:pt x="854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2189" y="4995583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0" y="85394"/>
                </a:moveTo>
                <a:lnTo>
                  <a:pt x="6713" y="118636"/>
                </a:lnTo>
                <a:lnTo>
                  <a:pt x="25020" y="145780"/>
                </a:lnTo>
                <a:lnTo>
                  <a:pt x="52169" y="164079"/>
                </a:lnTo>
                <a:lnTo>
                  <a:pt x="85407" y="170789"/>
                </a:lnTo>
                <a:lnTo>
                  <a:pt x="118643" y="164079"/>
                </a:lnTo>
                <a:lnTo>
                  <a:pt x="145788" y="145780"/>
                </a:lnTo>
                <a:lnTo>
                  <a:pt x="164090" y="118636"/>
                </a:lnTo>
                <a:lnTo>
                  <a:pt x="170802" y="85394"/>
                </a:lnTo>
                <a:lnTo>
                  <a:pt x="164090" y="52152"/>
                </a:lnTo>
                <a:lnTo>
                  <a:pt x="145788" y="25009"/>
                </a:lnTo>
                <a:lnTo>
                  <a:pt x="118643" y="6709"/>
                </a:lnTo>
                <a:lnTo>
                  <a:pt x="85407" y="0"/>
                </a:lnTo>
                <a:lnTo>
                  <a:pt x="52169" y="6709"/>
                </a:lnTo>
                <a:lnTo>
                  <a:pt x="25020" y="25009"/>
                </a:lnTo>
                <a:lnTo>
                  <a:pt x="6713" y="52152"/>
                </a:lnTo>
                <a:lnTo>
                  <a:pt x="0" y="85394"/>
                </a:lnTo>
                <a:close/>
              </a:path>
            </a:pathLst>
          </a:custGeom>
          <a:ln w="12700">
            <a:solidFill>
              <a:srgbClr val="516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0961" y="5277823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85407" y="0"/>
                </a:moveTo>
                <a:lnTo>
                  <a:pt x="52169" y="6709"/>
                </a:lnTo>
                <a:lnTo>
                  <a:pt x="25020" y="25009"/>
                </a:lnTo>
                <a:lnTo>
                  <a:pt x="6713" y="52152"/>
                </a:lnTo>
                <a:lnTo>
                  <a:pt x="0" y="85394"/>
                </a:lnTo>
                <a:lnTo>
                  <a:pt x="6713" y="118636"/>
                </a:lnTo>
                <a:lnTo>
                  <a:pt x="25020" y="145780"/>
                </a:lnTo>
                <a:lnTo>
                  <a:pt x="52169" y="164079"/>
                </a:lnTo>
                <a:lnTo>
                  <a:pt x="85407" y="170789"/>
                </a:lnTo>
                <a:lnTo>
                  <a:pt x="118643" y="164079"/>
                </a:lnTo>
                <a:lnTo>
                  <a:pt x="145788" y="145780"/>
                </a:lnTo>
                <a:lnTo>
                  <a:pt x="164090" y="118636"/>
                </a:lnTo>
                <a:lnTo>
                  <a:pt x="170802" y="85394"/>
                </a:lnTo>
                <a:lnTo>
                  <a:pt x="164090" y="52152"/>
                </a:lnTo>
                <a:lnTo>
                  <a:pt x="145788" y="25009"/>
                </a:lnTo>
                <a:lnTo>
                  <a:pt x="118643" y="6709"/>
                </a:lnTo>
                <a:lnTo>
                  <a:pt x="854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0961" y="5277823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0" y="85394"/>
                </a:moveTo>
                <a:lnTo>
                  <a:pt x="6713" y="118636"/>
                </a:lnTo>
                <a:lnTo>
                  <a:pt x="25020" y="145780"/>
                </a:lnTo>
                <a:lnTo>
                  <a:pt x="52169" y="164079"/>
                </a:lnTo>
                <a:lnTo>
                  <a:pt x="85407" y="170789"/>
                </a:lnTo>
                <a:lnTo>
                  <a:pt x="118643" y="164079"/>
                </a:lnTo>
                <a:lnTo>
                  <a:pt x="145788" y="145780"/>
                </a:lnTo>
                <a:lnTo>
                  <a:pt x="164090" y="118636"/>
                </a:lnTo>
                <a:lnTo>
                  <a:pt x="170802" y="85394"/>
                </a:lnTo>
                <a:lnTo>
                  <a:pt x="164090" y="52152"/>
                </a:lnTo>
                <a:lnTo>
                  <a:pt x="145788" y="25009"/>
                </a:lnTo>
                <a:lnTo>
                  <a:pt x="118643" y="6709"/>
                </a:lnTo>
                <a:lnTo>
                  <a:pt x="85407" y="0"/>
                </a:lnTo>
                <a:lnTo>
                  <a:pt x="52169" y="6709"/>
                </a:lnTo>
                <a:lnTo>
                  <a:pt x="25020" y="25009"/>
                </a:lnTo>
                <a:lnTo>
                  <a:pt x="6713" y="52152"/>
                </a:lnTo>
                <a:lnTo>
                  <a:pt x="0" y="85394"/>
                </a:lnTo>
                <a:close/>
              </a:path>
            </a:pathLst>
          </a:custGeom>
          <a:ln w="12700">
            <a:solidFill>
              <a:srgbClr val="516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62404" y="5282573"/>
            <a:ext cx="88265" cy="160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10" b="1">
                <a:solidFill>
                  <a:srgbClr val="636466"/>
                </a:solidFill>
                <a:latin typeface="Calibri"/>
                <a:cs typeface="Calibri"/>
              </a:rPr>
              <a:t>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80046" y="4667250"/>
            <a:ext cx="1365885" cy="493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950" spc="-125" b="1">
                <a:solidFill>
                  <a:srgbClr val="636466"/>
                </a:solidFill>
                <a:latin typeface="Calibri"/>
                <a:cs typeface="Calibri"/>
              </a:rPr>
              <a:t>-1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37592" y="5171001"/>
            <a:ext cx="0" cy="214629"/>
          </a:xfrm>
          <a:custGeom>
            <a:avLst/>
            <a:gdLst/>
            <a:ahLst/>
            <a:cxnLst/>
            <a:rect l="l" t="t" r="r" b="b"/>
            <a:pathLst>
              <a:path w="0" h="214629">
                <a:moveTo>
                  <a:pt x="0" y="214591"/>
                </a:moveTo>
                <a:lnTo>
                  <a:pt x="0" y="0"/>
                </a:lnTo>
              </a:path>
            </a:pathLst>
          </a:custGeom>
          <a:ln w="12700">
            <a:solidFill>
              <a:srgbClr val="516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05181" y="5365911"/>
            <a:ext cx="65405" cy="89535"/>
          </a:xfrm>
          <a:custGeom>
            <a:avLst/>
            <a:gdLst/>
            <a:ahLst/>
            <a:cxnLst/>
            <a:rect l="l" t="t" r="r" b="b"/>
            <a:pathLst>
              <a:path w="65405" h="89535">
                <a:moveTo>
                  <a:pt x="64820" y="0"/>
                </a:moveTo>
                <a:lnTo>
                  <a:pt x="0" y="0"/>
                </a:lnTo>
                <a:lnTo>
                  <a:pt x="32410" y="89052"/>
                </a:lnTo>
                <a:lnTo>
                  <a:pt x="64820" y="0"/>
                </a:lnTo>
                <a:close/>
              </a:path>
            </a:pathLst>
          </a:custGeom>
          <a:solidFill>
            <a:srgbClr val="516C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33376" y="5854974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 h="0">
                <a:moveTo>
                  <a:pt x="0" y="0"/>
                </a:moveTo>
                <a:lnTo>
                  <a:pt x="226593" y="0"/>
                </a:lnTo>
              </a:path>
            </a:pathLst>
          </a:custGeom>
          <a:ln w="12700">
            <a:solidFill>
              <a:srgbClr val="516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40284" y="5822563"/>
            <a:ext cx="89535" cy="65405"/>
          </a:xfrm>
          <a:custGeom>
            <a:avLst/>
            <a:gdLst/>
            <a:ahLst/>
            <a:cxnLst/>
            <a:rect l="l" t="t" r="r" b="b"/>
            <a:pathLst>
              <a:path w="89534" h="65404">
                <a:moveTo>
                  <a:pt x="0" y="0"/>
                </a:moveTo>
                <a:lnTo>
                  <a:pt x="0" y="64820"/>
                </a:lnTo>
                <a:lnTo>
                  <a:pt x="89052" y="32410"/>
                </a:lnTo>
                <a:lnTo>
                  <a:pt x="0" y="0"/>
                </a:lnTo>
                <a:close/>
              </a:path>
            </a:pathLst>
          </a:custGeom>
          <a:solidFill>
            <a:srgbClr val="516C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46711" y="5988075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85394" y="0"/>
                </a:moveTo>
                <a:lnTo>
                  <a:pt x="52152" y="6713"/>
                </a:lnTo>
                <a:lnTo>
                  <a:pt x="25009" y="25020"/>
                </a:lnTo>
                <a:lnTo>
                  <a:pt x="6709" y="52169"/>
                </a:lnTo>
                <a:lnTo>
                  <a:pt x="0" y="85407"/>
                </a:lnTo>
                <a:lnTo>
                  <a:pt x="6709" y="118643"/>
                </a:lnTo>
                <a:lnTo>
                  <a:pt x="25009" y="145788"/>
                </a:lnTo>
                <a:lnTo>
                  <a:pt x="52152" y="164090"/>
                </a:lnTo>
                <a:lnTo>
                  <a:pt x="85394" y="170802"/>
                </a:lnTo>
                <a:lnTo>
                  <a:pt x="118636" y="164090"/>
                </a:lnTo>
                <a:lnTo>
                  <a:pt x="145780" y="145788"/>
                </a:lnTo>
                <a:lnTo>
                  <a:pt x="164079" y="118643"/>
                </a:lnTo>
                <a:lnTo>
                  <a:pt x="170789" y="85407"/>
                </a:lnTo>
                <a:lnTo>
                  <a:pt x="164079" y="52169"/>
                </a:lnTo>
                <a:lnTo>
                  <a:pt x="145780" y="25020"/>
                </a:lnTo>
                <a:lnTo>
                  <a:pt x="118636" y="6713"/>
                </a:lnTo>
                <a:lnTo>
                  <a:pt x="853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46711" y="5988075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85394" y="0"/>
                </a:moveTo>
                <a:lnTo>
                  <a:pt x="52152" y="6713"/>
                </a:lnTo>
                <a:lnTo>
                  <a:pt x="25009" y="25020"/>
                </a:lnTo>
                <a:lnTo>
                  <a:pt x="6709" y="52169"/>
                </a:lnTo>
                <a:lnTo>
                  <a:pt x="0" y="85407"/>
                </a:lnTo>
                <a:lnTo>
                  <a:pt x="6709" y="118643"/>
                </a:lnTo>
                <a:lnTo>
                  <a:pt x="25009" y="145788"/>
                </a:lnTo>
                <a:lnTo>
                  <a:pt x="52152" y="164090"/>
                </a:lnTo>
                <a:lnTo>
                  <a:pt x="85394" y="170802"/>
                </a:lnTo>
                <a:lnTo>
                  <a:pt x="118636" y="164090"/>
                </a:lnTo>
                <a:lnTo>
                  <a:pt x="145780" y="145788"/>
                </a:lnTo>
                <a:lnTo>
                  <a:pt x="164079" y="118643"/>
                </a:lnTo>
                <a:lnTo>
                  <a:pt x="170789" y="85407"/>
                </a:lnTo>
                <a:lnTo>
                  <a:pt x="164079" y="52169"/>
                </a:lnTo>
                <a:lnTo>
                  <a:pt x="145780" y="25020"/>
                </a:lnTo>
                <a:lnTo>
                  <a:pt x="118636" y="6713"/>
                </a:lnTo>
                <a:lnTo>
                  <a:pt x="85394" y="0"/>
                </a:lnTo>
                <a:close/>
              </a:path>
            </a:pathLst>
          </a:custGeom>
          <a:ln w="12700">
            <a:solidFill>
              <a:srgbClr val="516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4466" y="5769570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85394" y="0"/>
                </a:moveTo>
                <a:lnTo>
                  <a:pt x="52152" y="6713"/>
                </a:lnTo>
                <a:lnTo>
                  <a:pt x="25009" y="25020"/>
                </a:lnTo>
                <a:lnTo>
                  <a:pt x="6709" y="52169"/>
                </a:lnTo>
                <a:lnTo>
                  <a:pt x="0" y="85407"/>
                </a:lnTo>
                <a:lnTo>
                  <a:pt x="6709" y="118643"/>
                </a:lnTo>
                <a:lnTo>
                  <a:pt x="25009" y="145788"/>
                </a:lnTo>
                <a:lnTo>
                  <a:pt x="52152" y="164090"/>
                </a:lnTo>
                <a:lnTo>
                  <a:pt x="85394" y="170802"/>
                </a:lnTo>
                <a:lnTo>
                  <a:pt x="118636" y="164090"/>
                </a:lnTo>
                <a:lnTo>
                  <a:pt x="145780" y="145788"/>
                </a:lnTo>
                <a:lnTo>
                  <a:pt x="164079" y="118643"/>
                </a:lnTo>
                <a:lnTo>
                  <a:pt x="170789" y="85407"/>
                </a:lnTo>
                <a:lnTo>
                  <a:pt x="164079" y="52169"/>
                </a:lnTo>
                <a:lnTo>
                  <a:pt x="145780" y="25020"/>
                </a:lnTo>
                <a:lnTo>
                  <a:pt x="118636" y="6713"/>
                </a:lnTo>
                <a:lnTo>
                  <a:pt x="853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4466" y="5769570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85394" y="0"/>
                </a:moveTo>
                <a:lnTo>
                  <a:pt x="52152" y="6713"/>
                </a:lnTo>
                <a:lnTo>
                  <a:pt x="25009" y="25020"/>
                </a:lnTo>
                <a:lnTo>
                  <a:pt x="6709" y="52169"/>
                </a:lnTo>
                <a:lnTo>
                  <a:pt x="0" y="85407"/>
                </a:lnTo>
                <a:lnTo>
                  <a:pt x="6709" y="118643"/>
                </a:lnTo>
                <a:lnTo>
                  <a:pt x="25009" y="145788"/>
                </a:lnTo>
                <a:lnTo>
                  <a:pt x="52152" y="164090"/>
                </a:lnTo>
                <a:lnTo>
                  <a:pt x="85394" y="170802"/>
                </a:lnTo>
                <a:lnTo>
                  <a:pt x="118636" y="164090"/>
                </a:lnTo>
                <a:lnTo>
                  <a:pt x="145780" y="145788"/>
                </a:lnTo>
                <a:lnTo>
                  <a:pt x="164079" y="118643"/>
                </a:lnTo>
                <a:lnTo>
                  <a:pt x="170789" y="85407"/>
                </a:lnTo>
                <a:lnTo>
                  <a:pt x="164079" y="52169"/>
                </a:lnTo>
                <a:lnTo>
                  <a:pt x="145780" y="25020"/>
                </a:lnTo>
                <a:lnTo>
                  <a:pt x="118636" y="6713"/>
                </a:lnTo>
                <a:lnTo>
                  <a:pt x="85394" y="0"/>
                </a:lnTo>
                <a:close/>
              </a:path>
            </a:pathLst>
          </a:custGeom>
          <a:ln w="12700">
            <a:solidFill>
              <a:srgbClr val="516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5889" y="5774329"/>
            <a:ext cx="88265" cy="160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10" b="1">
                <a:solidFill>
                  <a:srgbClr val="636466"/>
                </a:solidFill>
                <a:latin typeface="Calibri"/>
                <a:cs typeface="Calibri"/>
              </a:rPr>
              <a:t>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77039" y="5992845"/>
            <a:ext cx="93345" cy="160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125" b="1">
                <a:solidFill>
                  <a:srgbClr val="636466"/>
                </a:solidFill>
                <a:latin typeface="Calibri"/>
                <a:cs typeface="Calibri"/>
              </a:rPr>
              <a:t>-1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27486" y="6073490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458" y="0"/>
                </a:lnTo>
              </a:path>
            </a:pathLst>
          </a:custGeom>
          <a:ln w="12700">
            <a:solidFill>
              <a:srgbClr val="516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58116" y="6041080"/>
            <a:ext cx="89535" cy="65405"/>
          </a:xfrm>
          <a:custGeom>
            <a:avLst/>
            <a:gdLst/>
            <a:ahLst/>
            <a:cxnLst/>
            <a:rect l="l" t="t" r="r" b="b"/>
            <a:pathLst>
              <a:path w="89534" h="65404">
                <a:moveTo>
                  <a:pt x="89052" y="0"/>
                </a:moveTo>
                <a:lnTo>
                  <a:pt x="0" y="32410"/>
                </a:lnTo>
                <a:lnTo>
                  <a:pt x="89052" y="64820"/>
                </a:lnTo>
                <a:lnTo>
                  <a:pt x="89052" y="0"/>
                </a:lnTo>
                <a:close/>
              </a:path>
            </a:pathLst>
          </a:custGeom>
          <a:solidFill>
            <a:srgbClr val="516C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746032" y="350774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08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84132" y="3868102"/>
            <a:ext cx="198120" cy="0"/>
          </a:xfrm>
          <a:custGeom>
            <a:avLst/>
            <a:gdLst/>
            <a:ahLst/>
            <a:cxnLst/>
            <a:rect l="l" t="t" r="r" b="b"/>
            <a:pathLst>
              <a:path w="198119" h="0">
                <a:moveTo>
                  <a:pt x="0" y="0"/>
                </a:moveTo>
                <a:lnTo>
                  <a:pt x="19798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775661" y="14206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917837" y="1491919"/>
            <a:ext cx="431787" cy="571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75661" y="14206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061638" y="1047750"/>
            <a:ext cx="1709420" cy="639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438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  <a:p>
            <a:pPr marL="12700" marR="621030">
              <a:lnSpc>
                <a:spcPct val="111100"/>
              </a:lnSpc>
              <a:spcBef>
                <a:spcPts val="835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dancer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 the Dance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83856" y="1858810"/>
            <a:ext cx="1176540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83863" y="1858810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51470" y="1693291"/>
            <a:ext cx="108585" cy="226695"/>
          </a:xfrm>
          <a:custGeom>
            <a:avLst/>
            <a:gdLst/>
            <a:ahLst/>
            <a:cxnLst/>
            <a:rect l="l" t="t" r="r" b="b"/>
            <a:pathLst>
              <a:path w="108585" h="226694">
                <a:moveTo>
                  <a:pt x="0" y="0"/>
                </a:moveTo>
                <a:lnTo>
                  <a:pt x="108470" y="2264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1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 b="1">
                <a:solidFill>
                  <a:srgbClr val="FFFFFF"/>
                </a:solidFill>
                <a:latin typeface="Calibri"/>
                <a:cs typeface="Calibri"/>
              </a:rPr>
              <a:t>Party!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3243" y="1066800"/>
            <a:ext cx="3968756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900" y="5940297"/>
            <a:ext cx="6432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2572" rIns="0" bIns="0" rtlCol="0" vert="horz">
            <a:spAutoFit/>
          </a:bodyPr>
          <a:lstStyle/>
          <a:p>
            <a:pPr marL="635000">
              <a:lnSpc>
                <a:spcPct val="100000"/>
              </a:lnSpc>
            </a:pPr>
            <a:r>
              <a:rPr dirty="0" sz="2800" spc="-10"/>
              <a:t>Interactive</a:t>
            </a:r>
            <a:r>
              <a:rPr dirty="0" sz="2800" spc="-20"/>
              <a:t> </a:t>
            </a:r>
            <a:r>
              <a:rPr dirty="0" sz="2800" spc="-25"/>
              <a:t>Dance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9E42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55233" y="1276350"/>
            <a:ext cx="226187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Press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switch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moves.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73832" y="4293980"/>
            <a:ext cx="361933" cy="957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99870" y="2063457"/>
            <a:ext cx="746165" cy="1436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21165" y="2063457"/>
            <a:ext cx="746165" cy="14366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54949" y="3798396"/>
            <a:ext cx="378637" cy="14533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82111" y="2621762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39" h="320039">
                <a:moveTo>
                  <a:pt x="256755" y="0"/>
                </a:moveTo>
                <a:lnTo>
                  <a:pt x="63284" y="0"/>
                </a:lnTo>
                <a:lnTo>
                  <a:pt x="38672" y="4980"/>
                </a:lnTo>
                <a:lnTo>
                  <a:pt x="18554" y="18554"/>
                </a:lnTo>
                <a:lnTo>
                  <a:pt x="4980" y="38672"/>
                </a:lnTo>
                <a:lnTo>
                  <a:pt x="0" y="63284"/>
                </a:lnTo>
                <a:lnTo>
                  <a:pt x="0" y="256755"/>
                </a:lnTo>
                <a:lnTo>
                  <a:pt x="4980" y="281367"/>
                </a:lnTo>
                <a:lnTo>
                  <a:pt x="18554" y="301485"/>
                </a:lnTo>
                <a:lnTo>
                  <a:pt x="38672" y="315059"/>
                </a:lnTo>
                <a:lnTo>
                  <a:pt x="63284" y="320039"/>
                </a:lnTo>
                <a:lnTo>
                  <a:pt x="256755" y="320039"/>
                </a:lnTo>
                <a:lnTo>
                  <a:pt x="281367" y="315059"/>
                </a:lnTo>
                <a:lnTo>
                  <a:pt x="301485" y="301485"/>
                </a:lnTo>
                <a:lnTo>
                  <a:pt x="303644" y="298284"/>
                </a:lnTo>
                <a:lnTo>
                  <a:pt x="63284" y="298284"/>
                </a:lnTo>
                <a:lnTo>
                  <a:pt x="47135" y="295016"/>
                </a:lnTo>
                <a:lnTo>
                  <a:pt x="33932" y="286107"/>
                </a:lnTo>
                <a:lnTo>
                  <a:pt x="25023" y="272904"/>
                </a:lnTo>
                <a:lnTo>
                  <a:pt x="21755" y="256755"/>
                </a:lnTo>
                <a:lnTo>
                  <a:pt x="21755" y="63284"/>
                </a:lnTo>
                <a:lnTo>
                  <a:pt x="25023" y="47135"/>
                </a:lnTo>
                <a:lnTo>
                  <a:pt x="33932" y="33932"/>
                </a:lnTo>
                <a:lnTo>
                  <a:pt x="47135" y="25023"/>
                </a:lnTo>
                <a:lnTo>
                  <a:pt x="63284" y="21755"/>
                </a:lnTo>
                <a:lnTo>
                  <a:pt x="303644" y="21755"/>
                </a:lnTo>
                <a:lnTo>
                  <a:pt x="301485" y="18554"/>
                </a:lnTo>
                <a:lnTo>
                  <a:pt x="281367" y="4980"/>
                </a:lnTo>
                <a:lnTo>
                  <a:pt x="256755" y="0"/>
                </a:lnTo>
                <a:close/>
              </a:path>
              <a:path w="320039" h="320039">
                <a:moveTo>
                  <a:pt x="303644" y="21755"/>
                </a:moveTo>
                <a:lnTo>
                  <a:pt x="256755" y="21755"/>
                </a:lnTo>
                <a:lnTo>
                  <a:pt x="272899" y="25023"/>
                </a:lnTo>
                <a:lnTo>
                  <a:pt x="286102" y="33932"/>
                </a:lnTo>
                <a:lnTo>
                  <a:pt x="295014" y="47135"/>
                </a:lnTo>
                <a:lnTo>
                  <a:pt x="298284" y="63284"/>
                </a:lnTo>
                <a:lnTo>
                  <a:pt x="298284" y="256755"/>
                </a:lnTo>
                <a:lnTo>
                  <a:pt x="295014" y="272904"/>
                </a:lnTo>
                <a:lnTo>
                  <a:pt x="286102" y="286107"/>
                </a:lnTo>
                <a:lnTo>
                  <a:pt x="272899" y="295016"/>
                </a:lnTo>
                <a:lnTo>
                  <a:pt x="256755" y="298284"/>
                </a:lnTo>
                <a:lnTo>
                  <a:pt x="303644" y="298284"/>
                </a:lnTo>
                <a:lnTo>
                  <a:pt x="315059" y="281367"/>
                </a:lnTo>
                <a:lnTo>
                  <a:pt x="320039" y="256755"/>
                </a:lnTo>
                <a:lnTo>
                  <a:pt x="320039" y="63284"/>
                </a:lnTo>
                <a:lnTo>
                  <a:pt x="315059" y="38672"/>
                </a:lnTo>
                <a:lnTo>
                  <a:pt x="303644" y="2175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54196" y="2715920"/>
            <a:ext cx="76835" cy="130810"/>
          </a:xfrm>
          <a:custGeom>
            <a:avLst/>
            <a:gdLst/>
            <a:ahLst/>
            <a:cxnLst/>
            <a:rect l="l" t="t" r="r" b="b"/>
            <a:pathLst>
              <a:path w="76835" h="130810">
                <a:moveTo>
                  <a:pt x="15379" y="0"/>
                </a:moveTo>
                <a:lnTo>
                  <a:pt x="8496" y="0"/>
                </a:lnTo>
                <a:lnTo>
                  <a:pt x="0" y="8496"/>
                </a:lnTo>
                <a:lnTo>
                  <a:pt x="0" y="15379"/>
                </a:lnTo>
                <a:lnTo>
                  <a:pt x="50482" y="65862"/>
                </a:lnTo>
                <a:lnTo>
                  <a:pt x="0" y="116332"/>
                </a:lnTo>
                <a:lnTo>
                  <a:pt x="0" y="123215"/>
                </a:lnTo>
                <a:lnTo>
                  <a:pt x="6375" y="129590"/>
                </a:lnTo>
                <a:lnTo>
                  <a:pt x="9156" y="130657"/>
                </a:lnTo>
                <a:lnTo>
                  <a:pt x="14719" y="130657"/>
                </a:lnTo>
                <a:lnTo>
                  <a:pt x="17500" y="129590"/>
                </a:lnTo>
                <a:lnTo>
                  <a:pt x="75590" y="71513"/>
                </a:lnTo>
                <a:lnTo>
                  <a:pt x="76733" y="68745"/>
                </a:lnTo>
                <a:lnTo>
                  <a:pt x="76733" y="62966"/>
                </a:lnTo>
                <a:lnTo>
                  <a:pt x="75590" y="60210"/>
                </a:lnTo>
                <a:lnTo>
                  <a:pt x="1537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64014" y="2770898"/>
            <a:ext cx="140335" cy="22225"/>
          </a:xfrm>
          <a:custGeom>
            <a:avLst/>
            <a:gdLst/>
            <a:ahLst/>
            <a:cxnLst/>
            <a:rect l="l" t="t" r="r" b="b"/>
            <a:pathLst>
              <a:path w="140335" h="22225">
                <a:moveTo>
                  <a:pt x="135102" y="0"/>
                </a:moveTo>
                <a:lnTo>
                  <a:pt x="4864" y="0"/>
                </a:lnTo>
                <a:lnTo>
                  <a:pt x="0" y="4864"/>
                </a:lnTo>
                <a:lnTo>
                  <a:pt x="0" y="16891"/>
                </a:lnTo>
                <a:lnTo>
                  <a:pt x="4864" y="21755"/>
                </a:lnTo>
                <a:lnTo>
                  <a:pt x="135102" y="21755"/>
                </a:lnTo>
                <a:lnTo>
                  <a:pt x="139966" y="16891"/>
                </a:lnTo>
                <a:lnTo>
                  <a:pt x="139966" y="4864"/>
                </a:lnTo>
                <a:lnTo>
                  <a:pt x="13510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82111" y="4365053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39" h="320039">
                <a:moveTo>
                  <a:pt x="256755" y="0"/>
                </a:moveTo>
                <a:lnTo>
                  <a:pt x="63284" y="0"/>
                </a:lnTo>
                <a:lnTo>
                  <a:pt x="38672" y="4980"/>
                </a:lnTo>
                <a:lnTo>
                  <a:pt x="18554" y="18554"/>
                </a:lnTo>
                <a:lnTo>
                  <a:pt x="4980" y="38672"/>
                </a:lnTo>
                <a:lnTo>
                  <a:pt x="0" y="63284"/>
                </a:lnTo>
                <a:lnTo>
                  <a:pt x="0" y="256755"/>
                </a:lnTo>
                <a:lnTo>
                  <a:pt x="4980" y="281367"/>
                </a:lnTo>
                <a:lnTo>
                  <a:pt x="18554" y="301485"/>
                </a:lnTo>
                <a:lnTo>
                  <a:pt x="38672" y="315059"/>
                </a:lnTo>
                <a:lnTo>
                  <a:pt x="63284" y="320040"/>
                </a:lnTo>
                <a:lnTo>
                  <a:pt x="256755" y="320040"/>
                </a:lnTo>
                <a:lnTo>
                  <a:pt x="281367" y="315059"/>
                </a:lnTo>
                <a:lnTo>
                  <a:pt x="301485" y="301485"/>
                </a:lnTo>
                <a:lnTo>
                  <a:pt x="303644" y="298284"/>
                </a:lnTo>
                <a:lnTo>
                  <a:pt x="63284" y="298284"/>
                </a:lnTo>
                <a:lnTo>
                  <a:pt x="47135" y="295014"/>
                </a:lnTo>
                <a:lnTo>
                  <a:pt x="33932" y="286102"/>
                </a:lnTo>
                <a:lnTo>
                  <a:pt x="25023" y="272899"/>
                </a:lnTo>
                <a:lnTo>
                  <a:pt x="21755" y="256755"/>
                </a:lnTo>
                <a:lnTo>
                  <a:pt x="21755" y="63284"/>
                </a:lnTo>
                <a:lnTo>
                  <a:pt x="25023" y="47135"/>
                </a:lnTo>
                <a:lnTo>
                  <a:pt x="33932" y="33932"/>
                </a:lnTo>
                <a:lnTo>
                  <a:pt x="47135" y="25023"/>
                </a:lnTo>
                <a:lnTo>
                  <a:pt x="63284" y="21755"/>
                </a:lnTo>
                <a:lnTo>
                  <a:pt x="303644" y="21755"/>
                </a:lnTo>
                <a:lnTo>
                  <a:pt x="301485" y="18554"/>
                </a:lnTo>
                <a:lnTo>
                  <a:pt x="281367" y="4980"/>
                </a:lnTo>
                <a:lnTo>
                  <a:pt x="256755" y="0"/>
                </a:lnTo>
                <a:close/>
              </a:path>
              <a:path w="320039" h="320039">
                <a:moveTo>
                  <a:pt x="303644" y="21755"/>
                </a:moveTo>
                <a:lnTo>
                  <a:pt x="256755" y="21755"/>
                </a:lnTo>
                <a:lnTo>
                  <a:pt x="272904" y="25023"/>
                </a:lnTo>
                <a:lnTo>
                  <a:pt x="286107" y="33932"/>
                </a:lnTo>
                <a:lnTo>
                  <a:pt x="295016" y="47135"/>
                </a:lnTo>
                <a:lnTo>
                  <a:pt x="298284" y="63284"/>
                </a:lnTo>
                <a:lnTo>
                  <a:pt x="298284" y="256755"/>
                </a:lnTo>
                <a:lnTo>
                  <a:pt x="295016" y="272899"/>
                </a:lnTo>
                <a:lnTo>
                  <a:pt x="286107" y="286102"/>
                </a:lnTo>
                <a:lnTo>
                  <a:pt x="272904" y="295014"/>
                </a:lnTo>
                <a:lnTo>
                  <a:pt x="256755" y="298284"/>
                </a:lnTo>
                <a:lnTo>
                  <a:pt x="303644" y="298284"/>
                </a:lnTo>
                <a:lnTo>
                  <a:pt x="315059" y="281367"/>
                </a:lnTo>
                <a:lnTo>
                  <a:pt x="320040" y="256755"/>
                </a:lnTo>
                <a:lnTo>
                  <a:pt x="320040" y="63284"/>
                </a:lnTo>
                <a:lnTo>
                  <a:pt x="315059" y="38672"/>
                </a:lnTo>
                <a:lnTo>
                  <a:pt x="303644" y="2175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77336" y="4537138"/>
            <a:ext cx="130810" cy="76835"/>
          </a:xfrm>
          <a:custGeom>
            <a:avLst/>
            <a:gdLst/>
            <a:ahLst/>
            <a:cxnLst/>
            <a:rect l="l" t="t" r="r" b="b"/>
            <a:pathLst>
              <a:path w="130810" h="76835">
                <a:moveTo>
                  <a:pt x="14325" y="0"/>
                </a:moveTo>
                <a:lnTo>
                  <a:pt x="7442" y="0"/>
                </a:lnTo>
                <a:lnTo>
                  <a:pt x="1066" y="6375"/>
                </a:lnTo>
                <a:lnTo>
                  <a:pt x="0" y="9156"/>
                </a:lnTo>
                <a:lnTo>
                  <a:pt x="0" y="14719"/>
                </a:lnTo>
                <a:lnTo>
                  <a:pt x="1066" y="17500"/>
                </a:lnTo>
                <a:lnTo>
                  <a:pt x="59143" y="75590"/>
                </a:lnTo>
                <a:lnTo>
                  <a:pt x="61912" y="76733"/>
                </a:lnTo>
                <a:lnTo>
                  <a:pt x="67691" y="76733"/>
                </a:lnTo>
                <a:lnTo>
                  <a:pt x="70446" y="75590"/>
                </a:lnTo>
                <a:lnTo>
                  <a:pt x="95554" y="50482"/>
                </a:lnTo>
                <a:lnTo>
                  <a:pt x="64795" y="50482"/>
                </a:lnTo>
                <a:lnTo>
                  <a:pt x="14325" y="0"/>
                </a:lnTo>
                <a:close/>
              </a:path>
              <a:path w="130810" h="76835">
                <a:moveTo>
                  <a:pt x="122161" y="0"/>
                </a:moveTo>
                <a:lnTo>
                  <a:pt x="115277" y="0"/>
                </a:lnTo>
                <a:lnTo>
                  <a:pt x="64795" y="50482"/>
                </a:lnTo>
                <a:lnTo>
                  <a:pt x="95554" y="50482"/>
                </a:lnTo>
                <a:lnTo>
                  <a:pt x="130657" y="15379"/>
                </a:lnTo>
                <a:lnTo>
                  <a:pt x="130657" y="8496"/>
                </a:lnTo>
                <a:lnTo>
                  <a:pt x="12216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31248" y="4446955"/>
            <a:ext cx="22225" cy="140335"/>
          </a:xfrm>
          <a:custGeom>
            <a:avLst/>
            <a:gdLst/>
            <a:ahLst/>
            <a:cxnLst/>
            <a:rect l="l" t="t" r="r" b="b"/>
            <a:pathLst>
              <a:path w="22225" h="140335">
                <a:moveTo>
                  <a:pt x="16891" y="0"/>
                </a:moveTo>
                <a:lnTo>
                  <a:pt x="4864" y="0"/>
                </a:lnTo>
                <a:lnTo>
                  <a:pt x="0" y="4864"/>
                </a:lnTo>
                <a:lnTo>
                  <a:pt x="0" y="135102"/>
                </a:lnTo>
                <a:lnTo>
                  <a:pt x="4864" y="139966"/>
                </a:lnTo>
                <a:lnTo>
                  <a:pt x="16891" y="139966"/>
                </a:lnTo>
                <a:lnTo>
                  <a:pt x="21755" y="135102"/>
                </a:lnTo>
                <a:lnTo>
                  <a:pt x="21755" y="4864"/>
                </a:lnTo>
                <a:lnTo>
                  <a:pt x="1689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9841" y="2621762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39">
                <a:moveTo>
                  <a:pt x="256755" y="0"/>
                </a:moveTo>
                <a:lnTo>
                  <a:pt x="63284" y="0"/>
                </a:lnTo>
                <a:lnTo>
                  <a:pt x="38672" y="4980"/>
                </a:lnTo>
                <a:lnTo>
                  <a:pt x="18554" y="18554"/>
                </a:lnTo>
                <a:lnTo>
                  <a:pt x="4980" y="38672"/>
                </a:lnTo>
                <a:lnTo>
                  <a:pt x="0" y="63284"/>
                </a:lnTo>
                <a:lnTo>
                  <a:pt x="0" y="256755"/>
                </a:lnTo>
                <a:lnTo>
                  <a:pt x="4980" y="281367"/>
                </a:lnTo>
                <a:lnTo>
                  <a:pt x="18554" y="301485"/>
                </a:lnTo>
                <a:lnTo>
                  <a:pt x="38672" y="315059"/>
                </a:lnTo>
                <a:lnTo>
                  <a:pt x="63284" y="320040"/>
                </a:lnTo>
                <a:lnTo>
                  <a:pt x="256755" y="320040"/>
                </a:lnTo>
                <a:lnTo>
                  <a:pt x="281367" y="315059"/>
                </a:lnTo>
                <a:lnTo>
                  <a:pt x="301485" y="301485"/>
                </a:lnTo>
                <a:lnTo>
                  <a:pt x="303644" y="298284"/>
                </a:lnTo>
                <a:lnTo>
                  <a:pt x="63284" y="298284"/>
                </a:lnTo>
                <a:lnTo>
                  <a:pt x="47140" y="295016"/>
                </a:lnTo>
                <a:lnTo>
                  <a:pt x="33937" y="286107"/>
                </a:lnTo>
                <a:lnTo>
                  <a:pt x="25025" y="272904"/>
                </a:lnTo>
                <a:lnTo>
                  <a:pt x="21755" y="256755"/>
                </a:lnTo>
                <a:lnTo>
                  <a:pt x="21755" y="63284"/>
                </a:lnTo>
                <a:lnTo>
                  <a:pt x="25025" y="47135"/>
                </a:lnTo>
                <a:lnTo>
                  <a:pt x="33937" y="33932"/>
                </a:lnTo>
                <a:lnTo>
                  <a:pt x="47140" y="25023"/>
                </a:lnTo>
                <a:lnTo>
                  <a:pt x="63284" y="21755"/>
                </a:lnTo>
                <a:lnTo>
                  <a:pt x="303644" y="21755"/>
                </a:lnTo>
                <a:lnTo>
                  <a:pt x="301485" y="18554"/>
                </a:lnTo>
                <a:lnTo>
                  <a:pt x="281367" y="4980"/>
                </a:lnTo>
                <a:lnTo>
                  <a:pt x="256755" y="0"/>
                </a:lnTo>
                <a:close/>
              </a:path>
              <a:path w="320040" h="320039">
                <a:moveTo>
                  <a:pt x="303644" y="21755"/>
                </a:moveTo>
                <a:lnTo>
                  <a:pt x="256755" y="21755"/>
                </a:lnTo>
                <a:lnTo>
                  <a:pt x="272904" y="25023"/>
                </a:lnTo>
                <a:lnTo>
                  <a:pt x="286107" y="33932"/>
                </a:lnTo>
                <a:lnTo>
                  <a:pt x="295016" y="47135"/>
                </a:lnTo>
                <a:lnTo>
                  <a:pt x="298284" y="63284"/>
                </a:lnTo>
                <a:lnTo>
                  <a:pt x="298284" y="256755"/>
                </a:lnTo>
                <a:lnTo>
                  <a:pt x="295016" y="272904"/>
                </a:lnTo>
                <a:lnTo>
                  <a:pt x="286107" y="286107"/>
                </a:lnTo>
                <a:lnTo>
                  <a:pt x="272904" y="295016"/>
                </a:lnTo>
                <a:lnTo>
                  <a:pt x="256755" y="298284"/>
                </a:lnTo>
                <a:lnTo>
                  <a:pt x="303644" y="298284"/>
                </a:lnTo>
                <a:lnTo>
                  <a:pt x="315059" y="281367"/>
                </a:lnTo>
                <a:lnTo>
                  <a:pt x="320040" y="256755"/>
                </a:lnTo>
                <a:lnTo>
                  <a:pt x="320040" y="63284"/>
                </a:lnTo>
                <a:lnTo>
                  <a:pt x="315059" y="38672"/>
                </a:lnTo>
                <a:lnTo>
                  <a:pt x="303644" y="2175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41064" y="2716987"/>
            <a:ext cx="76835" cy="130810"/>
          </a:xfrm>
          <a:custGeom>
            <a:avLst/>
            <a:gdLst/>
            <a:ahLst/>
            <a:cxnLst/>
            <a:rect l="l" t="t" r="r" b="b"/>
            <a:pathLst>
              <a:path w="76834" h="130810">
                <a:moveTo>
                  <a:pt x="67576" y="0"/>
                </a:moveTo>
                <a:lnTo>
                  <a:pt x="62014" y="0"/>
                </a:lnTo>
                <a:lnTo>
                  <a:pt x="59232" y="1066"/>
                </a:lnTo>
                <a:lnTo>
                  <a:pt x="1143" y="59143"/>
                </a:lnTo>
                <a:lnTo>
                  <a:pt x="0" y="61912"/>
                </a:lnTo>
                <a:lnTo>
                  <a:pt x="0" y="67691"/>
                </a:lnTo>
                <a:lnTo>
                  <a:pt x="1143" y="70446"/>
                </a:lnTo>
                <a:lnTo>
                  <a:pt x="61353" y="130657"/>
                </a:lnTo>
                <a:lnTo>
                  <a:pt x="68237" y="130657"/>
                </a:lnTo>
                <a:lnTo>
                  <a:pt x="76733" y="122161"/>
                </a:lnTo>
                <a:lnTo>
                  <a:pt x="76733" y="115277"/>
                </a:lnTo>
                <a:lnTo>
                  <a:pt x="26250" y="64795"/>
                </a:lnTo>
                <a:lnTo>
                  <a:pt x="76733" y="14325"/>
                </a:lnTo>
                <a:lnTo>
                  <a:pt x="76733" y="7442"/>
                </a:lnTo>
                <a:lnTo>
                  <a:pt x="70358" y="1066"/>
                </a:lnTo>
                <a:lnTo>
                  <a:pt x="6757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68016" y="2770898"/>
            <a:ext cx="140335" cy="22225"/>
          </a:xfrm>
          <a:custGeom>
            <a:avLst/>
            <a:gdLst/>
            <a:ahLst/>
            <a:cxnLst/>
            <a:rect l="l" t="t" r="r" b="b"/>
            <a:pathLst>
              <a:path w="140334" h="22225">
                <a:moveTo>
                  <a:pt x="135102" y="0"/>
                </a:moveTo>
                <a:lnTo>
                  <a:pt x="4864" y="0"/>
                </a:lnTo>
                <a:lnTo>
                  <a:pt x="0" y="4864"/>
                </a:lnTo>
                <a:lnTo>
                  <a:pt x="0" y="16891"/>
                </a:lnTo>
                <a:lnTo>
                  <a:pt x="4864" y="21755"/>
                </a:lnTo>
                <a:lnTo>
                  <a:pt x="135102" y="21755"/>
                </a:lnTo>
                <a:lnTo>
                  <a:pt x="139966" y="16891"/>
                </a:lnTo>
                <a:lnTo>
                  <a:pt x="139966" y="4864"/>
                </a:lnTo>
                <a:lnTo>
                  <a:pt x="13510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9847" y="4365040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39">
                <a:moveTo>
                  <a:pt x="256755" y="0"/>
                </a:moveTo>
                <a:lnTo>
                  <a:pt x="63284" y="0"/>
                </a:lnTo>
                <a:lnTo>
                  <a:pt x="38672" y="4980"/>
                </a:lnTo>
                <a:lnTo>
                  <a:pt x="18554" y="18554"/>
                </a:lnTo>
                <a:lnTo>
                  <a:pt x="4980" y="38672"/>
                </a:lnTo>
                <a:lnTo>
                  <a:pt x="0" y="63284"/>
                </a:lnTo>
                <a:lnTo>
                  <a:pt x="0" y="256755"/>
                </a:lnTo>
                <a:lnTo>
                  <a:pt x="4980" y="281367"/>
                </a:lnTo>
                <a:lnTo>
                  <a:pt x="18554" y="301485"/>
                </a:lnTo>
                <a:lnTo>
                  <a:pt x="38672" y="315059"/>
                </a:lnTo>
                <a:lnTo>
                  <a:pt x="63284" y="320040"/>
                </a:lnTo>
                <a:lnTo>
                  <a:pt x="256755" y="320040"/>
                </a:lnTo>
                <a:lnTo>
                  <a:pt x="281367" y="315059"/>
                </a:lnTo>
                <a:lnTo>
                  <a:pt x="301485" y="301485"/>
                </a:lnTo>
                <a:lnTo>
                  <a:pt x="303644" y="298284"/>
                </a:lnTo>
                <a:lnTo>
                  <a:pt x="63284" y="298284"/>
                </a:lnTo>
                <a:lnTo>
                  <a:pt x="47135" y="295016"/>
                </a:lnTo>
                <a:lnTo>
                  <a:pt x="33932" y="286107"/>
                </a:lnTo>
                <a:lnTo>
                  <a:pt x="25023" y="272904"/>
                </a:lnTo>
                <a:lnTo>
                  <a:pt x="21755" y="256755"/>
                </a:lnTo>
                <a:lnTo>
                  <a:pt x="21755" y="63284"/>
                </a:lnTo>
                <a:lnTo>
                  <a:pt x="25023" y="47140"/>
                </a:lnTo>
                <a:lnTo>
                  <a:pt x="33932" y="33937"/>
                </a:lnTo>
                <a:lnTo>
                  <a:pt x="47135" y="25025"/>
                </a:lnTo>
                <a:lnTo>
                  <a:pt x="63284" y="21755"/>
                </a:lnTo>
                <a:lnTo>
                  <a:pt x="303644" y="21755"/>
                </a:lnTo>
                <a:lnTo>
                  <a:pt x="301485" y="18554"/>
                </a:lnTo>
                <a:lnTo>
                  <a:pt x="281367" y="4980"/>
                </a:lnTo>
                <a:lnTo>
                  <a:pt x="256755" y="0"/>
                </a:lnTo>
                <a:close/>
              </a:path>
              <a:path w="320040" h="320039">
                <a:moveTo>
                  <a:pt x="303644" y="21755"/>
                </a:moveTo>
                <a:lnTo>
                  <a:pt x="256755" y="21755"/>
                </a:lnTo>
                <a:lnTo>
                  <a:pt x="272904" y="25025"/>
                </a:lnTo>
                <a:lnTo>
                  <a:pt x="286107" y="33937"/>
                </a:lnTo>
                <a:lnTo>
                  <a:pt x="295016" y="47140"/>
                </a:lnTo>
                <a:lnTo>
                  <a:pt x="298284" y="63284"/>
                </a:lnTo>
                <a:lnTo>
                  <a:pt x="298284" y="256755"/>
                </a:lnTo>
                <a:lnTo>
                  <a:pt x="295016" y="272904"/>
                </a:lnTo>
                <a:lnTo>
                  <a:pt x="286107" y="286107"/>
                </a:lnTo>
                <a:lnTo>
                  <a:pt x="272904" y="295016"/>
                </a:lnTo>
                <a:lnTo>
                  <a:pt x="256755" y="298284"/>
                </a:lnTo>
                <a:lnTo>
                  <a:pt x="303644" y="298284"/>
                </a:lnTo>
                <a:lnTo>
                  <a:pt x="315059" y="281367"/>
                </a:lnTo>
                <a:lnTo>
                  <a:pt x="320040" y="256755"/>
                </a:lnTo>
                <a:lnTo>
                  <a:pt x="320040" y="63284"/>
                </a:lnTo>
                <a:lnTo>
                  <a:pt x="315059" y="38672"/>
                </a:lnTo>
                <a:lnTo>
                  <a:pt x="303644" y="2175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64005" y="4436262"/>
            <a:ext cx="130810" cy="76835"/>
          </a:xfrm>
          <a:custGeom>
            <a:avLst/>
            <a:gdLst/>
            <a:ahLst/>
            <a:cxnLst/>
            <a:rect l="l" t="t" r="r" b="b"/>
            <a:pathLst>
              <a:path w="130809" h="76835">
                <a:moveTo>
                  <a:pt x="68745" y="0"/>
                </a:moveTo>
                <a:lnTo>
                  <a:pt x="62966" y="0"/>
                </a:lnTo>
                <a:lnTo>
                  <a:pt x="60210" y="1142"/>
                </a:lnTo>
                <a:lnTo>
                  <a:pt x="0" y="61353"/>
                </a:lnTo>
                <a:lnTo>
                  <a:pt x="0" y="68237"/>
                </a:lnTo>
                <a:lnTo>
                  <a:pt x="8496" y="76733"/>
                </a:lnTo>
                <a:lnTo>
                  <a:pt x="15379" y="76733"/>
                </a:lnTo>
                <a:lnTo>
                  <a:pt x="65862" y="26250"/>
                </a:lnTo>
                <a:lnTo>
                  <a:pt x="96616" y="26250"/>
                </a:lnTo>
                <a:lnTo>
                  <a:pt x="71513" y="1142"/>
                </a:lnTo>
                <a:lnTo>
                  <a:pt x="68745" y="0"/>
                </a:lnTo>
                <a:close/>
              </a:path>
              <a:path w="130809" h="76835">
                <a:moveTo>
                  <a:pt x="96616" y="26250"/>
                </a:moveTo>
                <a:lnTo>
                  <a:pt x="65862" y="26250"/>
                </a:lnTo>
                <a:lnTo>
                  <a:pt x="116331" y="76733"/>
                </a:lnTo>
                <a:lnTo>
                  <a:pt x="123215" y="76733"/>
                </a:lnTo>
                <a:lnTo>
                  <a:pt x="129590" y="70357"/>
                </a:lnTo>
                <a:lnTo>
                  <a:pt x="130657" y="67576"/>
                </a:lnTo>
                <a:lnTo>
                  <a:pt x="130657" y="62014"/>
                </a:lnTo>
                <a:lnTo>
                  <a:pt x="129590" y="59232"/>
                </a:lnTo>
                <a:lnTo>
                  <a:pt x="96616" y="2625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18990" y="4463224"/>
            <a:ext cx="22225" cy="140335"/>
          </a:xfrm>
          <a:custGeom>
            <a:avLst/>
            <a:gdLst/>
            <a:ahLst/>
            <a:cxnLst/>
            <a:rect l="l" t="t" r="r" b="b"/>
            <a:pathLst>
              <a:path w="22225" h="140335">
                <a:moveTo>
                  <a:pt x="16890" y="0"/>
                </a:moveTo>
                <a:lnTo>
                  <a:pt x="4864" y="0"/>
                </a:lnTo>
                <a:lnTo>
                  <a:pt x="0" y="4864"/>
                </a:lnTo>
                <a:lnTo>
                  <a:pt x="0" y="135102"/>
                </a:lnTo>
                <a:lnTo>
                  <a:pt x="4864" y="139966"/>
                </a:lnTo>
                <a:lnTo>
                  <a:pt x="16890" y="139966"/>
                </a:lnTo>
                <a:lnTo>
                  <a:pt x="21755" y="135102"/>
                </a:lnTo>
                <a:lnTo>
                  <a:pt x="21755" y="4864"/>
                </a:lnTo>
                <a:lnTo>
                  <a:pt x="1689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197861" y="5924677"/>
            <a:ext cx="17653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7100"/>
            <a:ext cx="4572000" cy="1837055"/>
          </a:xfrm>
          <a:custGeom>
            <a:avLst/>
            <a:gdLst/>
            <a:ahLst/>
            <a:cxnLst/>
            <a:rect l="l" t="t" r="r" b="b"/>
            <a:pathLst>
              <a:path w="4572000" h="1837055">
                <a:moveTo>
                  <a:pt x="0" y="1836915"/>
                </a:moveTo>
                <a:lnTo>
                  <a:pt x="4572000" y="1836915"/>
                </a:lnTo>
                <a:lnTo>
                  <a:pt x="4572000" y="0"/>
                </a:lnTo>
                <a:lnTo>
                  <a:pt x="0" y="0"/>
                </a:lnTo>
                <a:lnTo>
                  <a:pt x="0" y="183691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764015"/>
            <a:ext cx="4572000" cy="2506980"/>
          </a:xfrm>
          <a:custGeom>
            <a:avLst/>
            <a:gdLst/>
            <a:ahLst/>
            <a:cxnLst/>
            <a:rect l="l" t="t" r="r" b="b"/>
            <a:pathLst>
              <a:path w="4572000" h="2506979">
                <a:moveTo>
                  <a:pt x="0" y="2506484"/>
                </a:moveTo>
                <a:lnTo>
                  <a:pt x="4572000" y="2506484"/>
                </a:lnTo>
                <a:lnTo>
                  <a:pt x="4572000" y="0"/>
                </a:lnTo>
                <a:lnTo>
                  <a:pt x="0" y="0"/>
                </a:lnTo>
                <a:lnTo>
                  <a:pt x="0" y="2506484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75132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270500"/>
            <a:ext cx="4572000" cy="1130300"/>
          </a:xfrm>
          <a:custGeom>
            <a:avLst/>
            <a:gdLst/>
            <a:ahLst/>
            <a:cxnLst/>
            <a:rect l="l" t="t" r="r" b="b"/>
            <a:pathLst>
              <a:path w="4572000" h="1130300">
                <a:moveTo>
                  <a:pt x="0" y="1130300"/>
                </a:moveTo>
                <a:lnTo>
                  <a:pt x="4572000" y="1130300"/>
                </a:lnTo>
                <a:lnTo>
                  <a:pt x="4572000" y="0"/>
                </a:lnTo>
                <a:lnTo>
                  <a:pt x="0" y="0"/>
                </a:lnTo>
                <a:lnTo>
                  <a:pt x="0" y="11303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257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Interactive</a:t>
            </a:r>
            <a:r>
              <a:rPr dirty="0" spc="-80"/>
              <a:t> </a:t>
            </a:r>
            <a:r>
              <a:rPr dirty="0" spc="-20"/>
              <a:t>Dance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scratch.mit.edu/dance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9242" y="2910192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95144" y="4137926"/>
            <a:ext cx="2048256" cy="661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9266" y="3295015"/>
            <a:ext cx="1952244" cy="661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95144" y="3295015"/>
            <a:ext cx="2016252" cy="661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8600" y="4137926"/>
            <a:ext cx="2026920" cy="661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803869" y="10731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8429" y="5416550"/>
            <a:ext cx="2395220" cy="49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4445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Press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arrow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keys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make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your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dancer</a:t>
            </a:r>
            <a:r>
              <a:rPr dirty="0" sz="900" spc="-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move.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1638" y="1494335"/>
            <a:ext cx="1093470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dancer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 the Dance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3856" y="1985810"/>
            <a:ext cx="1176540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83863" y="1985810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51470" y="1820291"/>
            <a:ext cx="108585" cy="226695"/>
          </a:xfrm>
          <a:custGeom>
            <a:avLst/>
            <a:gdLst/>
            <a:ahLst/>
            <a:cxnLst/>
            <a:rect l="l" t="t" r="r" b="b"/>
            <a:pathLst>
              <a:path w="108585" h="226694">
                <a:moveTo>
                  <a:pt x="0" y="0"/>
                </a:moveTo>
                <a:lnTo>
                  <a:pt x="108470" y="2264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75661" y="15476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09658" y="1618145"/>
            <a:ext cx="444487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75661" y="15476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1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 b="1">
                <a:solidFill>
                  <a:srgbClr val="FFFFFF"/>
                </a:solidFill>
                <a:latin typeface="Calibri"/>
                <a:cs typeface="Calibri"/>
              </a:rPr>
              <a:t>Party!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3243" y="1066800"/>
            <a:ext cx="3968756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900" y="5940297"/>
            <a:ext cx="6432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729615">
              <a:lnSpc>
                <a:spcPct val="100000"/>
              </a:lnSpc>
            </a:pPr>
            <a:r>
              <a:rPr dirty="0" sz="2800" spc="-25"/>
              <a:t>Dance</a:t>
            </a:r>
            <a:r>
              <a:rPr dirty="0" sz="2800" spc="-45"/>
              <a:t> </a:t>
            </a:r>
            <a:r>
              <a:rPr dirty="0" sz="2800" spc="45"/>
              <a:t>Sequence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9E42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37246" y="1276350"/>
            <a:ext cx="169798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animated</a:t>
            </a:r>
            <a:r>
              <a:rPr dirty="0" sz="1200" spc="-1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dance.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21572" y="3678910"/>
            <a:ext cx="651510" cy="922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16062" y="2702852"/>
            <a:ext cx="548640" cy="1009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90875" y="4590182"/>
            <a:ext cx="826769" cy="9639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4352" y="1761083"/>
            <a:ext cx="758190" cy="1028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0750"/>
            <a:ext cx="4572000" cy="1898650"/>
          </a:xfrm>
          <a:custGeom>
            <a:avLst/>
            <a:gdLst/>
            <a:ahLst/>
            <a:cxnLst/>
            <a:rect l="l" t="t" r="r" b="b"/>
            <a:pathLst>
              <a:path w="4572000" h="1898650">
                <a:moveTo>
                  <a:pt x="0" y="1898662"/>
                </a:moveTo>
                <a:lnTo>
                  <a:pt x="4572000" y="1898662"/>
                </a:lnTo>
                <a:lnTo>
                  <a:pt x="4572000" y="0"/>
                </a:lnTo>
                <a:lnTo>
                  <a:pt x="0" y="0"/>
                </a:lnTo>
                <a:lnTo>
                  <a:pt x="0" y="189866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819412"/>
            <a:ext cx="4572000" cy="2628900"/>
          </a:xfrm>
          <a:custGeom>
            <a:avLst/>
            <a:gdLst/>
            <a:ahLst/>
            <a:cxnLst/>
            <a:rect l="l" t="t" r="r" b="b"/>
            <a:pathLst>
              <a:path w="4572000" h="2628900">
                <a:moveTo>
                  <a:pt x="0" y="2628887"/>
                </a:moveTo>
                <a:lnTo>
                  <a:pt x="4572000" y="2628887"/>
                </a:lnTo>
                <a:lnTo>
                  <a:pt x="4572000" y="0"/>
                </a:lnTo>
                <a:lnTo>
                  <a:pt x="0" y="0"/>
                </a:lnTo>
                <a:lnTo>
                  <a:pt x="0" y="262888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806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448300"/>
            <a:ext cx="4572000" cy="952500"/>
          </a:xfrm>
          <a:custGeom>
            <a:avLst/>
            <a:gdLst/>
            <a:ahLst/>
            <a:cxnLst/>
            <a:rect l="l" t="t" r="r" b="b"/>
            <a:pathLst>
              <a:path w="4572000" h="952500">
                <a:moveTo>
                  <a:pt x="0" y="952500"/>
                </a:moveTo>
                <a:lnTo>
                  <a:pt x="4572000" y="952500"/>
                </a:lnTo>
                <a:lnTo>
                  <a:pt x="457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4356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0"/>
              <a:t>Dance</a:t>
            </a:r>
            <a:r>
              <a:rPr dirty="0" spc="-70"/>
              <a:t> </a:t>
            </a:r>
            <a:r>
              <a:rPr dirty="0" spc="40"/>
              <a:t>Sequence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scratch.mit.edu/dance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3869" y="9969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18082" y="3412426"/>
            <a:ext cx="1735823" cy="1891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317240" y="3769375"/>
            <a:ext cx="739140" cy="883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 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</a:t>
            </a:r>
            <a:r>
              <a:rPr dirty="0" sz="900" spc="-8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move.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 marR="508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how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long 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11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wait.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19451" y="4423041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 h="0">
                <a:moveTo>
                  <a:pt x="0" y="0"/>
                </a:moveTo>
                <a:lnTo>
                  <a:pt x="106629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21660" y="3863975"/>
            <a:ext cx="169545" cy="0"/>
          </a:xfrm>
          <a:custGeom>
            <a:avLst/>
            <a:gdLst/>
            <a:ahLst/>
            <a:cxnLst/>
            <a:rect l="l" t="t" r="r" b="b"/>
            <a:pathLst>
              <a:path w="169545" h="0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27695" y="5530850"/>
            <a:ext cx="1379855" cy="527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88035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43161" y="5789676"/>
            <a:ext cx="469392" cy="38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43161" y="5789676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48204" y="598170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27111" y="1291643"/>
            <a:ext cx="1093470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dancer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 the Dance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9945" y="2026323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059"/>
                </a:lnTo>
                <a:lnTo>
                  <a:pt x="1190" y="543112"/>
                </a:lnTo>
                <a:lnTo>
                  <a:pt x="9525" y="565734"/>
                </a:lnTo>
                <a:lnTo>
                  <a:pt x="32146" y="574068"/>
                </a:lnTo>
                <a:lnTo>
                  <a:pt x="76200" y="575259"/>
                </a:lnTo>
                <a:lnTo>
                  <a:pt x="499109" y="575259"/>
                </a:lnTo>
                <a:lnTo>
                  <a:pt x="543163" y="574068"/>
                </a:lnTo>
                <a:lnTo>
                  <a:pt x="565785" y="565734"/>
                </a:lnTo>
                <a:lnTo>
                  <a:pt x="574119" y="543112"/>
                </a:lnTo>
                <a:lnTo>
                  <a:pt x="575310" y="49905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64880" y="2085352"/>
            <a:ext cx="34544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9945" y="2026323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059"/>
                </a:lnTo>
                <a:lnTo>
                  <a:pt x="1190" y="543112"/>
                </a:lnTo>
                <a:lnTo>
                  <a:pt x="9525" y="565734"/>
                </a:lnTo>
                <a:lnTo>
                  <a:pt x="32146" y="574068"/>
                </a:lnTo>
                <a:lnTo>
                  <a:pt x="76200" y="575259"/>
                </a:lnTo>
                <a:lnTo>
                  <a:pt x="499109" y="575259"/>
                </a:lnTo>
                <a:lnTo>
                  <a:pt x="543163" y="574068"/>
                </a:lnTo>
                <a:lnTo>
                  <a:pt x="565785" y="565734"/>
                </a:lnTo>
                <a:lnTo>
                  <a:pt x="574119" y="543112"/>
                </a:lnTo>
                <a:lnTo>
                  <a:pt x="575310" y="49905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44393" y="1293660"/>
            <a:ext cx="605789" cy="186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582621" y="1300025"/>
            <a:ext cx="1523365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tabLst>
                <a:tab pos="1090930" algn="l"/>
              </a:tabLst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	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tab</a:t>
            </a:r>
            <a:r>
              <a:rPr dirty="0" sz="900" spc="-114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 </a:t>
            </a: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see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different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moves.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04846" y="1697418"/>
            <a:ext cx="1422387" cy="904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04846" y="1697405"/>
            <a:ext cx="1433830" cy="904240"/>
          </a:xfrm>
          <a:custGeom>
            <a:avLst/>
            <a:gdLst/>
            <a:ahLst/>
            <a:cxnLst/>
            <a:rect l="l" t="t" r="r" b="b"/>
            <a:pathLst>
              <a:path w="1433829" h="90423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27976"/>
                </a:lnTo>
                <a:lnTo>
                  <a:pt x="1190" y="872029"/>
                </a:lnTo>
                <a:lnTo>
                  <a:pt x="9525" y="894651"/>
                </a:lnTo>
                <a:lnTo>
                  <a:pt x="32146" y="902985"/>
                </a:lnTo>
                <a:lnTo>
                  <a:pt x="76200" y="904176"/>
                </a:lnTo>
                <a:lnTo>
                  <a:pt x="1357172" y="904176"/>
                </a:lnTo>
                <a:lnTo>
                  <a:pt x="1401225" y="902985"/>
                </a:lnTo>
                <a:lnTo>
                  <a:pt x="1423847" y="894651"/>
                </a:lnTo>
                <a:lnTo>
                  <a:pt x="1432182" y="872029"/>
                </a:lnTo>
                <a:lnTo>
                  <a:pt x="1433372" y="827976"/>
                </a:lnTo>
                <a:lnTo>
                  <a:pt x="1433372" y="76200"/>
                </a:lnTo>
                <a:lnTo>
                  <a:pt x="1432182" y="32146"/>
                </a:lnTo>
                <a:lnTo>
                  <a:pt x="1423847" y="9525"/>
                </a:lnTo>
                <a:lnTo>
                  <a:pt x="1401225" y="1190"/>
                </a:lnTo>
                <a:lnTo>
                  <a:pt x="135717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9336" y="1679701"/>
            <a:ext cx="1176529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49336" y="1679701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78623" y="1621002"/>
            <a:ext cx="46355" cy="134620"/>
          </a:xfrm>
          <a:custGeom>
            <a:avLst/>
            <a:gdLst/>
            <a:ahLst/>
            <a:cxnLst/>
            <a:rect l="l" t="t" r="r" b="b"/>
            <a:pathLst>
              <a:path w="46355" h="134619">
                <a:moveTo>
                  <a:pt x="0" y="0"/>
                </a:moveTo>
                <a:lnTo>
                  <a:pt x="46278" y="134416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166912" y="3204349"/>
            <a:ext cx="468630" cy="186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609242" y="2901950"/>
            <a:ext cx="136652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algn="ctr" marR="4445">
              <a:lnSpc>
                <a:spcPct val="100000"/>
              </a:lnSpc>
              <a:spcBef>
                <a:spcPts val="869"/>
              </a:spcBef>
              <a:tabLst>
                <a:tab pos="937260" algn="l"/>
              </a:tabLst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6000" y="1320800"/>
            <a:ext cx="0" cy="1346200"/>
          </a:xfrm>
          <a:custGeom>
            <a:avLst/>
            <a:gdLst/>
            <a:ahLst/>
            <a:cxnLst/>
            <a:rect l="l" t="t" r="r" b="b"/>
            <a:pathLst>
              <a:path w="0" h="1346200">
                <a:moveTo>
                  <a:pt x="0" y="0"/>
                </a:moveTo>
                <a:lnTo>
                  <a:pt x="0" y="134620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1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 b="1">
                <a:solidFill>
                  <a:srgbClr val="FFFFFF"/>
                </a:solidFill>
                <a:latin typeface="Calibri"/>
                <a:cs typeface="Calibri"/>
              </a:rPr>
              <a:t>Party!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3243" y="1066800"/>
            <a:ext cx="3968756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900" y="5940297"/>
            <a:ext cx="6432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1143000">
              <a:lnSpc>
                <a:spcPct val="100000"/>
              </a:lnSpc>
            </a:pPr>
            <a:r>
              <a:rPr dirty="0" sz="2800" spc="-25"/>
              <a:t>Dance</a:t>
            </a:r>
            <a:r>
              <a:rPr dirty="0" sz="2800" spc="-65"/>
              <a:t> </a:t>
            </a:r>
            <a:r>
              <a:rPr dirty="0" sz="2800" spc="-75"/>
              <a:t>Loop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9E42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74559" y="1295400"/>
            <a:ext cx="202311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Repeat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series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steps.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7058" y="2072551"/>
            <a:ext cx="586359" cy="829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24863" y="1993684"/>
            <a:ext cx="493776" cy="9086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60852" y="2034832"/>
            <a:ext cx="744093" cy="8675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16696" y="1976539"/>
            <a:ext cx="682358" cy="925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7058" y="3290696"/>
            <a:ext cx="586359" cy="8298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24863" y="3211829"/>
            <a:ext cx="493776" cy="9086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60852" y="3252978"/>
            <a:ext cx="744093" cy="8675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16696" y="3194685"/>
            <a:ext cx="682358" cy="9258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67058" y="4508843"/>
            <a:ext cx="586359" cy="8298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24863" y="4429975"/>
            <a:ext cx="493776" cy="9086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60852" y="4471123"/>
            <a:ext cx="744093" cy="867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16696" y="4412831"/>
            <a:ext cx="682358" cy="9258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0750"/>
            <a:ext cx="4572000" cy="1408430"/>
          </a:xfrm>
          <a:custGeom>
            <a:avLst/>
            <a:gdLst/>
            <a:ahLst/>
            <a:cxnLst/>
            <a:rect l="l" t="t" r="r" b="b"/>
            <a:pathLst>
              <a:path w="4572000" h="1408430">
                <a:moveTo>
                  <a:pt x="0" y="1407922"/>
                </a:moveTo>
                <a:lnTo>
                  <a:pt x="4572000" y="1407922"/>
                </a:lnTo>
                <a:lnTo>
                  <a:pt x="4572000" y="0"/>
                </a:lnTo>
                <a:lnTo>
                  <a:pt x="0" y="0"/>
                </a:lnTo>
                <a:lnTo>
                  <a:pt x="0" y="140792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328672"/>
            <a:ext cx="4572000" cy="3081655"/>
          </a:xfrm>
          <a:custGeom>
            <a:avLst/>
            <a:gdLst/>
            <a:ahLst/>
            <a:cxnLst/>
            <a:rect l="l" t="t" r="r" b="b"/>
            <a:pathLst>
              <a:path w="4572000" h="3081654">
                <a:moveTo>
                  <a:pt x="0" y="3081528"/>
                </a:moveTo>
                <a:lnTo>
                  <a:pt x="4572000" y="3081528"/>
                </a:lnTo>
                <a:lnTo>
                  <a:pt x="4572000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31597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410200"/>
            <a:ext cx="4572000" cy="990600"/>
          </a:xfrm>
          <a:custGeom>
            <a:avLst/>
            <a:gdLst/>
            <a:ahLst/>
            <a:cxnLst/>
            <a:rect l="l" t="t" r="r" b="b"/>
            <a:pathLst>
              <a:path w="4572000" h="990600">
                <a:moveTo>
                  <a:pt x="0" y="990600"/>
                </a:moveTo>
                <a:lnTo>
                  <a:pt x="4572000" y="990600"/>
                </a:lnTo>
                <a:lnTo>
                  <a:pt x="4572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39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0"/>
              <a:t>Dance</a:t>
            </a:r>
            <a:r>
              <a:rPr dirty="0" spc="-80"/>
              <a:t> </a:t>
            </a:r>
            <a:r>
              <a:rPr dirty="0" spc="-65"/>
              <a:t>Loop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scratch.mit.edu/dance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53311" y="2705607"/>
            <a:ext cx="1865376" cy="2573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09242" y="2419350"/>
            <a:ext cx="136652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0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03132" y="5505450"/>
            <a:ext cx="58039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6BA883"/>
                </a:solidFill>
                <a:latin typeface="Cambria"/>
                <a:cs typeface="Cambria"/>
              </a:rPr>
              <a:t>TRY</a:t>
            </a:r>
            <a:r>
              <a:rPr dirty="0" sz="1400" spc="95" b="1">
                <a:solidFill>
                  <a:srgbClr val="6BA883"/>
                </a:solidFill>
                <a:latin typeface="Cambria"/>
                <a:cs typeface="Cambria"/>
              </a:rPr>
              <a:t> </a:t>
            </a:r>
            <a:r>
              <a:rPr dirty="0" sz="1400" spc="-35" b="1">
                <a:solidFill>
                  <a:srgbClr val="6BA883"/>
                </a:solidFill>
                <a:latin typeface="Cambria"/>
                <a:cs typeface="Cambria"/>
              </a:rPr>
              <a:t>IT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7695" y="5943600"/>
            <a:ext cx="137985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green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flag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start.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43161" y="5827776"/>
            <a:ext cx="469392" cy="384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43161" y="5827776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48204" y="601980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75661" y="14206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17837" y="1491919"/>
            <a:ext cx="431787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75661" y="142066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19045" y="3519423"/>
            <a:ext cx="1201420" cy="0"/>
          </a:xfrm>
          <a:custGeom>
            <a:avLst/>
            <a:gdLst/>
            <a:ahLst/>
            <a:cxnLst/>
            <a:rect l="l" t="t" r="r" b="b"/>
            <a:pathLst>
              <a:path w="1201420" h="0">
                <a:moveTo>
                  <a:pt x="120142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061638" y="1009650"/>
            <a:ext cx="1709420" cy="677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438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  <a:p>
            <a:pPr marL="12700" marR="621030">
              <a:lnSpc>
                <a:spcPct val="111100"/>
              </a:lnSpc>
              <a:spcBef>
                <a:spcPts val="1135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dancer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 the Dance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theme.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83856" y="1858810"/>
            <a:ext cx="1176540" cy="274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83863" y="1858810"/>
            <a:ext cx="1176655" cy="274320"/>
          </a:xfrm>
          <a:custGeom>
            <a:avLst/>
            <a:gdLst/>
            <a:ahLst/>
            <a:cxnLst/>
            <a:rect l="l" t="t" r="r" b="b"/>
            <a:pathLst>
              <a:path w="1176655" h="27431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98120"/>
                </a:lnTo>
                <a:lnTo>
                  <a:pt x="1190" y="242173"/>
                </a:lnTo>
                <a:lnTo>
                  <a:pt x="9525" y="264795"/>
                </a:lnTo>
                <a:lnTo>
                  <a:pt x="32146" y="273129"/>
                </a:lnTo>
                <a:lnTo>
                  <a:pt x="76200" y="274320"/>
                </a:lnTo>
                <a:lnTo>
                  <a:pt x="1100328" y="274320"/>
                </a:lnTo>
                <a:lnTo>
                  <a:pt x="1144381" y="273129"/>
                </a:lnTo>
                <a:lnTo>
                  <a:pt x="1167003" y="264795"/>
                </a:lnTo>
                <a:lnTo>
                  <a:pt x="1175337" y="242173"/>
                </a:lnTo>
                <a:lnTo>
                  <a:pt x="1176528" y="198120"/>
                </a:lnTo>
                <a:lnTo>
                  <a:pt x="1176528" y="76200"/>
                </a:lnTo>
                <a:lnTo>
                  <a:pt x="1175337" y="32146"/>
                </a:lnTo>
                <a:lnTo>
                  <a:pt x="1167003" y="9525"/>
                </a:lnTo>
                <a:lnTo>
                  <a:pt x="1144381" y="1190"/>
                </a:lnTo>
                <a:lnTo>
                  <a:pt x="11003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51470" y="1693291"/>
            <a:ext cx="108585" cy="226695"/>
          </a:xfrm>
          <a:custGeom>
            <a:avLst/>
            <a:gdLst/>
            <a:ahLst/>
            <a:cxnLst/>
            <a:rect l="l" t="t" r="r" b="b"/>
            <a:pathLst>
              <a:path w="108585" h="226694">
                <a:moveTo>
                  <a:pt x="0" y="0"/>
                </a:moveTo>
                <a:lnTo>
                  <a:pt x="108470" y="22645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101339" y="3073400"/>
            <a:ext cx="1255395" cy="826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8445" indent="-246379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</a:t>
            </a:r>
            <a:r>
              <a:rPr dirty="0" sz="900" spc="-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pose.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258445" marR="215265">
              <a:lnSpc>
                <a:spcPct val="111100"/>
              </a:lnSpc>
              <a:spcBef>
                <a:spcPts val="670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how</a:t>
            </a:r>
            <a:r>
              <a:rPr dirty="0" sz="900" spc="-1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many 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times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</a:t>
            </a:r>
            <a:r>
              <a:rPr dirty="0" sz="900" spc="-12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want</a:t>
            </a:r>
            <a:endParaRPr sz="900">
              <a:latin typeface="Calibri"/>
              <a:cs typeface="Calibri"/>
            </a:endParaRPr>
          </a:p>
          <a:p>
            <a:pPr marL="258445">
              <a:lnSpc>
                <a:spcPct val="100000"/>
              </a:lnSpc>
              <a:spcBef>
                <a:spcPts val="120"/>
              </a:spcBef>
            </a:pP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5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repeat</a:t>
            </a:r>
            <a:r>
              <a:rPr dirty="0" sz="900" spc="-5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5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dance.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05760" y="3152775"/>
            <a:ext cx="169545" cy="0"/>
          </a:xfrm>
          <a:custGeom>
            <a:avLst/>
            <a:gdLst/>
            <a:ahLst/>
            <a:cxnLst/>
            <a:rect l="l" t="t" r="r" b="b"/>
            <a:pathLst>
              <a:path w="169544" h="0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1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 b="1">
                <a:solidFill>
                  <a:srgbClr val="FFFFFF"/>
                </a:solidFill>
                <a:latin typeface="Calibri"/>
                <a:cs typeface="Calibri"/>
              </a:rPr>
              <a:t>Party!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3243" y="1066800"/>
            <a:ext cx="3968756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900" y="5940297"/>
            <a:ext cx="6432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1214120">
              <a:lnSpc>
                <a:spcPct val="100000"/>
              </a:lnSpc>
            </a:pPr>
            <a:r>
              <a:rPr dirty="0" sz="2800" spc="-60"/>
              <a:t>Play</a:t>
            </a:r>
            <a:r>
              <a:rPr dirty="0" sz="2800" spc="-50"/>
              <a:t> </a:t>
            </a:r>
            <a:r>
              <a:rPr dirty="0" sz="2800" spc="-10"/>
              <a:t>Music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9E42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576920" y="1276350"/>
            <a:ext cx="14185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40" b="1">
                <a:solidFill>
                  <a:srgbClr val="FFFFFF"/>
                </a:solidFill>
                <a:latin typeface="Calibri"/>
                <a:cs typeface="Calibri"/>
              </a:rPr>
              <a:t>Play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song.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30300" y="2703487"/>
            <a:ext cx="2553195" cy="19082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9734" y="3587369"/>
            <a:ext cx="88900" cy="140970"/>
          </a:xfrm>
          <a:custGeom>
            <a:avLst/>
            <a:gdLst/>
            <a:ahLst/>
            <a:cxnLst/>
            <a:rect l="l" t="t" r="r" b="b"/>
            <a:pathLst>
              <a:path w="88900" h="140970">
                <a:moveTo>
                  <a:pt x="82308" y="0"/>
                </a:moveTo>
                <a:lnTo>
                  <a:pt x="79692" y="0"/>
                </a:lnTo>
                <a:lnTo>
                  <a:pt x="78232" y="444"/>
                </a:lnTo>
                <a:lnTo>
                  <a:pt x="36664" y="29895"/>
                </a:lnTo>
                <a:lnTo>
                  <a:pt x="3238" y="29895"/>
                </a:lnTo>
                <a:lnTo>
                  <a:pt x="0" y="33134"/>
                </a:lnTo>
                <a:lnTo>
                  <a:pt x="0" y="103276"/>
                </a:lnTo>
                <a:lnTo>
                  <a:pt x="3238" y="106527"/>
                </a:lnTo>
                <a:lnTo>
                  <a:pt x="36410" y="106527"/>
                </a:lnTo>
                <a:lnTo>
                  <a:pt x="78803" y="140614"/>
                </a:lnTo>
                <a:lnTo>
                  <a:pt x="81775" y="140957"/>
                </a:lnTo>
                <a:lnTo>
                  <a:pt x="86791" y="138556"/>
                </a:lnTo>
                <a:lnTo>
                  <a:pt x="88392" y="136016"/>
                </a:lnTo>
                <a:lnTo>
                  <a:pt x="88392" y="118148"/>
                </a:lnTo>
                <a:lnTo>
                  <a:pt x="73939" y="118148"/>
                </a:lnTo>
                <a:lnTo>
                  <a:pt x="42202" y="92621"/>
                </a:lnTo>
                <a:lnTo>
                  <a:pt x="40601" y="92062"/>
                </a:lnTo>
                <a:lnTo>
                  <a:pt x="14465" y="92062"/>
                </a:lnTo>
                <a:lnTo>
                  <a:pt x="14465" y="44361"/>
                </a:lnTo>
                <a:lnTo>
                  <a:pt x="40449" y="44361"/>
                </a:lnTo>
                <a:lnTo>
                  <a:pt x="41910" y="43891"/>
                </a:lnTo>
                <a:lnTo>
                  <a:pt x="73939" y="21208"/>
                </a:lnTo>
                <a:lnTo>
                  <a:pt x="88392" y="21208"/>
                </a:lnTo>
                <a:lnTo>
                  <a:pt x="88392" y="4533"/>
                </a:lnTo>
                <a:lnTo>
                  <a:pt x="86893" y="2044"/>
                </a:lnTo>
                <a:lnTo>
                  <a:pt x="83439" y="266"/>
                </a:lnTo>
                <a:lnTo>
                  <a:pt x="82308" y="0"/>
                </a:lnTo>
                <a:close/>
              </a:path>
              <a:path w="88900" h="140970">
                <a:moveTo>
                  <a:pt x="88392" y="21208"/>
                </a:moveTo>
                <a:lnTo>
                  <a:pt x="73939" y="21208"/>
                </a:lnTo>
                <a:lnTo>
                  <a:pt x="73939" y="118148"/>
                </a:lnTo>
                <a:lnTo>
                  <a:pt x="88392" y="118148"/>
                </a:lnTo>
                <a:lnTo>
                  <a:pt x="88392" y="2120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8170" y="3618344"/>
            <a:ext cx="28575" cy="79375"/>
          </a:xfrm>
          <a:custGeom>
            <a:avLst/>
            <a:gdLst/>
            <a:ahLst/>
            <a:cxnLst/>
            <a:rect l="l" t="t" r="r" b="b"/>
            <a:pathLst>
              <a:path w="28575" h="79375">
                <a:moveTo>
                  <a:pt x="10693" y="0"/>
                </a:moveTo>
                <a:lnTo>
                  <a:pt x="6997" y="0"/>
                </a:lnTo>
                <a:lnTo>
                  <a:pt x="5283" y="596"/>
                </a:lnTo>
                <a:lnTo>
                  <a:pt x="927" y="4483"/>
                </a:lnTo>
                <a:lnTo>
                  <a:pt x="647" y="9055"/>
                </a:lnTo>
                <a:lnTo>
                  <a:pt x="3314" y="12039"/>
                </a:lnTo>
                <a:lnTo>
                  <a:pt x="7676" y="17956"/>
                </a:lnTo>
                <a:lnTo>
                  <a:pt x="10869" y="24509"/>
                </a:lnTo>
                <a:lnTo>
                  <a:pt x="12831" y="31536"/>
                </a:lnTo>
                <a:lnTo>
                  <a:pt x="13500" y="38874"/>
                </a:lnTo>
                <a:lnTo>
                  <a:pt x="12793" y="46428"/>
                </a:lnTo>
                <a:lnTo>
                  <a:pt x="10717" y="53640"/>
                </a:lnTo>
                <a:lnTo>
                  <a:pt x="7333" y="60339"/>
                </a:lnTo>
                <a:lnTo>
                  <a:pt x="2705" y="66357"/>
                </a:lnTo>
                <a:lnTo>
                  <a:pt x="0" y="69278"/>
                </a:lnTo>
                <a:lnTo>
                  <a:pt x="165" y="73850"/>
                </a:lnTo>
                <a:lnTo>
                  <a:pt x="6007" y="79298"/>
                </a:lnTo>
                <a:lnTo>
                  <a:pt x="10579" y="79121"/>
                </a:lnTo>
                <a:lnTo>
                  <a:pt x="13309" y="76200"/>
                </a:lnTo>
                <a:lnTo>
                  <a:pt x="19585" y="68022"/>
                </a:lnTo>
                <a:lnTo>
                  <a:pt x="24180" y="58923"/>
                </a:lnTo>
                <a:lnTo>
                  <a:pt x="27004" y="49130"/>
                </a:lnTo>
                <a:lnTo>
                  <a:pt x="27965" y="38874"/>
                </a:lnTo>
                <a:lnTo>
                  <a:pt x="27057" y="28912"/>
                </a:lnTo>
                <a:lnTo>
                  <a:pt x="24391" y="19369"/>
                </a:lnTo>
                <a:lnTo>
                  <a:pt x="20051" y="10465"/>
                </a:lnTo>
                <a:lnTo>
                  <a:pt x="14122" y="2425"/>
                </a:lnTo>
                <a:lnTo>
                  <a:pt x="12687" y="825"/>
                </a:lnTo>
                <a:lnTo>
                  <a:pt x="1069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62521" y="3587369"/>
            <a:ext cx="41275" cy="141605"/>
          </a:xfrm>
          <a:custGeom>
            <a:avLst/>
            <a:gdLst/>
            <a:ahLst/>
            <a:cxnLst/>
            <a:rect l="l" t="t" r="r" b="b"/>
            <a:pathLst>
              <a:path w="41275" h="141604">
                <a:moveTo>
                  <a:pt x="10655" y="0"/>
                </a:moveTo>
                <a:lnTo>
                  <a:pt x="6959" y="0"/>
                </a:lnTo>
                <a:lnTo>
                  <a:pt x="5181" y="647"/>
                </a:lnTo>
                <a:lnTo>
                  <a:pt x="876" y="4698"/>
                </a:lnTo>
                <a:lnTo>
                  <a:pt x="736" y="9270"/>
                </a:lnTo>
                <a:lnTo>
                  <a:pt x="3467" y="12179"/>
                </a:lnTo>
                <a:lnTo>
                  <a:pt x="13252" y="24781"/>
                </a:lnTo>
                <a:lnTo>
                  <a:pt x="20415" y="38828"/>
                </a:lnTo>
                <a:lnTo>
                  <a:pt x="24816" y="53968"/>
                </a:lnTo>
                <a:lnTo>
                  <a:pt x="26314" y="69849"/>
                </a:lnTo>
                <a:lnTo>
                  <a:pt x="24771" y="85985"/>
                </a:lnTo>
                <a:lnTo>
                  <a:pt x="20237" y="101330"/>
                </a:lnTo>
                <a:lnTo>
                  <a:pt x="12855" y="115527"/>
                </a:lnTo>
                <a:lnTo>
                  <a:pt x="2768" y="128219"/>
                </a:lnTo>
                <a:lnTo>
                  <a:pt x="0" y="131089"/>
                </a:lnTo>
                <a:lnTo>
                  <a:pt x="88" y="135674"/>
                </a:lnTo>
                <a:lnTo>
                  <a:pt x="5816" y="141198"/>
                </a:lnTo>
                <a:lnTo>
                  <a:pt x="10401" y="141135"/>
                </a:lnTo>
                <a:lnTo>
                  <a:pt x="13182" y="138252"/>
                </a:lnTo>
                <a:lnTo>
                  <a:pt x="25000" y="123379"/>
                </a:lnTo>
                <a:lnTo>
                  <a:pt x="33653" y="106741"/>
                </a:lnTo>
                <a:lnTo>
                  <a:pt x="38969" y="88758"/>
                </a:lnTo>
                <a:lnTo>
                  <a:pt x="40779" y="69849"/>
                </a:lnTo>
                <a:lnTo>
                  <a:pt x="39023" y="51240"/>
                </a:lnTo>
                <a:lnTo>
                  <a:pt x="33866" y="33499"/>
                </a:lnTo>
                <a:lnTo>
                  <a:pt x="25472" y="17039"/>
                </a:lnTo>
                <a:lnTo>
                  <a:pt x="14008" y="2273"/>
                </a:lnTo>
                <a:lnTo>
                  <a:pt x="12573" y="761"/>
                </a:lnTo>
                <a:lnTo>
                  <a:pt x="106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32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20750"/>
            <a:ext cx="4572000" cy="2196465"/>
          </a:xfrm>
          <a:custGeom>
            <a:avLst/>
            <a:gdLst/>
            <a:ahLst/>
            <a:cxnLst/>
            <a:rect l="l" t="t" r="r" b="b"/>
            <a:pathLst>
              <a:path w="4572000" h="2196465">
                <a:moveTo>
                  <a:pt x="0" y="2196338"/>
                </a:moveTo>
                <a:lnTo>
                  <a:pt x="4572000" y="2196338"/>
                </a:lnTo>
                <a:lnTo>
                  <a:pt x="4572000" y="0"/>
                </a:lnTo>
                <a:lnTo>
                  <a:pt x="0" y="0"/>
                </a:lnTo>
                <a:lnTo>
                  <a:pt x="0" y="2196338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117088"/>
            <a:ext cx="4572000" cy="1997075"/>
          </a:xfrm>
          <a:custGeom>
            <a:avLst/>
            <a:gdLst/>
            <a:ahLst/>
            <a:cxnLst/>
            <a:rect l="l" t="t" r="r" b="b"/>
            <a:pathLst>
              <a:path w="4572000" h="1997075">
                <a:moveTo>
                  <a:pt x="0" y="1996503"/>
                </a:moveTo>
                <a:lnTo>
                  <a:pt x="4572000" y="1996503"/>
                </a:lnTo>
                <a:lnTo>
                  <a:pt x="4572000" y="0"/>
                </a:lnTo>
                <a:lnTo>
                  <a:pt x="0" y="0"/>
                </a:lnTo>
                <a:lnTo>
                  <a:pt x="0" y="199650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310438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5"/>
              <a:t>Play</a:t>
            </a:r>
            <a:r>
              <a:rPr dirty="0" spc="-65"/>
              <a:t> </a:t>
            </a:r>
            <a:r>
              <a:rPr dirty="0" spc="-5"/>
              <a:t>Music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0">
                <a:latin typeface="Calibri"/>
                <a:cs typeface="Calibri"/>
              </a:rPr>
              <a:t>scratch.mit.edu/dance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3869" y="1060450"/>
            <a:ext cx="96710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 b="1">
                <a:solidFill>
                  <a:srgbClr val="00A1CB"/>
                </a:solidFill>
                <a:latin typeface="Cambria"/>
                <a:cs typeface="Cambria"/>
              </a:rPr>
              <a:t>GET</a:t>
            </a:r>
            <a:r>
              <a:rPr dirty="0" sz="1400" spc="105" b="1">
                <a:solidFill>
                  <a:srgbClr val="00A1CB"/>
                </a:solidFill>
                <a:latin typeface="Cambria"/>
                <a:cs typeface="Cambria"/>
              </a:rPr>
              <a:t> </a:t>
            </a: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READY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1237" y="3840162"/>
            <a:ext cx="2549525" cy="1124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493124" y="2298295"/>
            <a:ext cx="989965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song</a:t>
            </a:r>
            <a:r>
              <a:rPr dirty="0" sz="900" spc="-4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from  the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Music </a:t>
            </a:r>
            <a:r>
              <a:rPr dirty="0" sz="900" spc="35" b="1">
                <a:solidFill>
                  <a:srgbClr val="636466"/>
                </a:solidFill>
                <a:latin typeface="Calibri"/>
                <a:cs typeface="Calibri"/>
              </a:rPr>
              <a:t>Loops 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category.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5700" y="2298295"/>
            <a:ext cx="660400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11100"/>
              </a:lnSpc>
            </a:pP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Or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upload</a:t>
            </a:r>
            <a:r>
              <a:rPr dirty="0" sz="900" spc="-11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an  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MP3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or</a:t>
            </a:r>
            <a:r>
              <a:rPr dirty="0" sz="900" spc="-9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other 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sound</a:t>
            </a:r>
            <a:r>
              <a:rPr dirty="0" sz="900" spc="-10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file.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85125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36547" y="1616710"/>
            <a:ext cx="609600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85125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22288" y="2013191"/>
            <a:ext cx="99060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Choose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backdrop.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8479" y="1546225"/>
            <a:ext cx="563879" cy="306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8479" y="1546225"/>
            <a:ext cx="563880" cy="306705"/>
          </a:xfrm>
          <a:custGeom>
            <a:avLst/>
            <a:gdLst/>
            <a:ahLst/>
            <a:cxnLst/>
            <a:rect l="l" t="t" r="r" b="b"/>
            <a:pathLst>
              <a:path w="563880" h="30670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30428"/>
                </a:lnTo>
                <a:lnTo>
                  <a:pt x="1190" y="274481"/>
                </a:lnTo>
                <a:lnTo>
                  <a:pt x="9525" y="297103"/>
                </a:lnTo>
                <a:lnTo>
                  <a:pt x="32146" y="305438"/>
                </a:lnTo>
                <a:lnTo>
                  <a:pt x="76200" y="306628"/>
                </a:lnTo>
                <a:lnTo>
                  <a:pt x="487680" y="306628"/>
                </a:lnTo>
                <a:lnTo>
                  <a:pt x="531733" y="305438"/>
                </a:lnTo>
                <a:lnTo>
                  <a:pt x="554355" y="297103"/>
                </a:lnTo>
                <a:lnTo>
                  <a:pt x="562689" y="274481"/>
                </a:lnTo>
                <a:lnTo>
                  <a:pt x="563880" y="230428"/>
                </a:lnTo>
                <a:lnTo>
                  <a:pt x="563880" y="76200"/>
                </a:lnTo>
                <a:lnTo>
                  <a:pt x="562689" y="32146"/>
                </a:lnTo>
                <a:lnTo>
                  <a:pt x="554355" y="9525"/>
                </a:lnTo>
                <a:lnTo>
                  <a:pt x="531733" y="1190"/>
                </a:lnTo>
                <a:lnTo>
                  <a:pt x="48768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4660" y="1815020"/>
            <a:ext cx="0" cy="210820"/>
          </a:xfrm>
          <a:custGeom>
            <a:avLst/>
            <a:gdLst/>
            <a:ahLst/>
            <a:cxnLst/>
            <a:rect l="l" t="t" r="r" b="b"/>
            <a:pathLst>
              <a:path w="0" h="210819">
                <a:moveTo>
                  <a:pt x="0" y="21076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79650" y="1412239"/>
            <a:ext cx="0" cy="1381760"/>
          </a:xfrm>
          <a:custGeom>
            <a:avLst/>
            <a:gdLst/>
            <a:ahLst/>
            <a:cxnLst/>
            <a:rect l="l" t="t" r="r" b="b"/>
            <a:pathLst>
              <a:path w="0" h="1381760">
                <a:moveTo>
                  <a:pt x="0" y="0"/>
                </a:moveTo>
                <a:lnTo>
                  <a:pt x="0" y="138176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5113591"/>
            <a:ext cx="4572000" cy="1287780"/>
          </a:xfrm>
          <a:custGeom>
            <a:avLst/>
            <a:gdLst/>
            <a:ahLst/>
            <a:cxnLst/>
            <a:rect l="l" t="t" r="r" b="b"/>
            <a:pathLst>
              <a:path w="4572000" h="1287779">
                <a:moveTo>
                  <a:pt x="0" y="1287208"/>
                </a:moveTo>
                <a:lnTo>
                  <a:pt x="4572000" y="1287208"/>
                </a:lnTo>
                <a:lnTo>
                  <a:pt x="4572000" y="0"/>
                </a:lnTo>
                <a:lnTo>
                  <a:pt x="0" y="0"/>
                </a:lnTo>
                <a:lnTo>
                  <a:pt x="0" y="1287208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510089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134095" y="5266245"/>
            <a:ext cx="30734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 b="1">
                <a:solidFill>
                  <a:srgbClr val="00A1CB"/>
                </a:solidFill>
                <a:latin typeface="Cambria"/>
                <a:cs typeface="Cambria"/>
              </a:rPr>
              <a:t>TIP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64220" y="5617565"/>
            <a:ext cx="1224280" cy="254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37636" y="5617555"/>
            <a:ext cx="767080" cy="25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792016" y="5655665"/>
            <a:ext cx="6286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7550" y="5655665"/>
            <a:ext cx="2957830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092960" algn="l"/>
              </a:tabLst>
            </a:pP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Make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sure</a:t>
            </a:r>
            <a:r>
              <a:rPr dirty="0" sz="900" spc="-35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use	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(not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or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else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music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won’t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finish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playing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before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it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begins</a:t>
            </a:r>
            <a:r>
              <a:rPr dirty="0" sz="900" spc="-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again.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43100" y="4377969"/>
            <a:ext cx="820419" cy="0"/>
          </a:xfrm>
          <a:custGeom>
            <a:avLst/>
            <a:gdLst/>
            <a:ahLst/>
            <a:cxnLst/>
            <a:rect l="l" t="t" r="r" b="b"/>
            <a:pathLst>
              <a:path w="820419" h="0">
                <a:moveTo>
                  <a:pt x="82041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744762" y="1746034"/>
            <a:ext cx="684504" cy="415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44762" y="1746034"/>
            <a:ext cx="684530" cy="415925"/>
          </a:xfrm>
          <a:custGeom>
            <a:avLst/>
            <a:gdLst/>
            <a:ahLst/>
            <a:cxnLst/>
            <a:rect l="l" t="t" r="r" b="b"/>
            <a:pathLst>
              <a:path w="684529" h="4159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9725"/>
                </a:lnTo>
                <a:lnTo>
                  <a:pt x="1190" y="383778"/>
                </a:lnTo>
                <a:lnTo>
                  <a:pt x="9525" y="406400"/>
                </a:lnTo>
                <a:lnTo>
                  <a:pt x="32146" y="414734"/>
                </a:lnTo>
                <a:lnTo>
                  <a:pt x="76200" y="415925"/>
                </a:lnTo>
                <a:lnTo>
                  <a:pt x="608304" y="415925"/>
                </a:lnTo>
                <a:lnTo>
                  <a:pt x="652357" y="414734"/>
                </a:lnTo>
                <a:lnTo>
                  <a:pt x="674979" y="406400"/>
                </a:lnTo>
                <a:lnTo>
                  <a:pt x="683313" y="383778"/>
                </a:lnTo>
                <a:lnTo>
                  <a:pt x="684504" y="339725"/>
                </a:lnTo>
                <a:lnTo>
                  <a:pt x="684504" y="76200"/>
                </a:lnTo>
                <a:lnTo>
                  <a:pt x="683313" y="32146"/>
                </a:lnTo>
                <a:lnTo>
                  <a:pt x="674979" y="9525"/>
                </a:lnTo>
                <a:lnTo>
                  <a:pt x="652357" y="1190"/>
                </a:lnTo>
                <a:lnTo>
                  <a:pt x="608304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493124" y="1458645"/>
            <a:ext cx="45021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12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52686" y="1424355"/>
            <a:ext cx="499110" cy="186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461384" y="1458645"/>
            <a:ext cx="21971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b="1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b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63913" y="2092617"/>
            <a:ext cx="121920" cy="224154"/>
          </a:xfrm>
          <a:custGeom>
            <a:avLst/>
            <a:gdLst/>
            <a:ahLst/>
            <a:cxnLst/>
            <a:rect l="l" t="t" r="r" b="b"/>
            <a:pathLst>
              <a:path w="121919" h="224155">
                <a:moveTo>
                  <a:pt x="0" y="223900"/>
                </a:moveTo>
                <a:lnTo>
                  <a:pt x="12192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81121" y="2026450"/>
            <a:ext cx="549275" cy="290195"/>
          </a:xfrm>
          <a:custGeom>
            <a:avLst/>
            <a:gdLst/>
            <a:ahLst/>
            <a:cxnLst/>
            <a:rect l="l" t="t" r="r" b="b"/>
            <a:pathLst>
              <a:path w="549275" h="290194">
                <a:moveTo>
                  <a:pt x="0" y="0"/>
                </a:moveTo>
                <a:lnTo>
                  <a:pt x="549021" y="0"/>
                </a:lnTo>
                <a:lnTo>
                  <a:pt x="549021" y="290055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66912" y="3578009"/>
            <a:ext cx="468630" cy="186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609242" y="3257550"/>
            <a:ext cx="2153285" cy="1183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779145">
              <a:lnSpc>
                <a:spcPct val="100000"/>
              </a:lnSpc>
            </a:pPr>
            <a:r>
              <a:rPr dirty="0" sz="1400" spc="-45" b="1">
                <a:solidFill>
                  <a:srgbClr val="939598"/>
                </a:solidFill>
                <a:latin typeface="Cambria"/>
                <a:cs typeface="Cambria"/>
              </a:rPr>
              <a:t>ADD  </a:t>
            </a:r>
            <a:r>
              <a:rPr dirty="0" sz="1400" spc="-15" b="1">
                <a:solidFill>
                  <a:srgbClr val="939598"/>
                </a:solidFill>
                <a:latin typeface="Cambria"/>
                <a:cs typeface="Cambria"/>
              </a:rPr>
              <a:t>THIS</a:t>
            </a:r>
            <a:r>
              <a:rPr dirty="0" sz="1400" spc="95" b="1">
                <a:solidFill>
                  <a:srgbClr val="939598"/>
                </a:solidFill>
                <a:latin typeface="Cambria"/>
                <a:cs typeface="Cambria"/>
              </a:rPr>
              <a:t> </a:t>
            </a:r>
            <a:r>
              <a:rPr dirty="0" sz="1400" spc="30" b="1">
                <a:solidFill>
                  <a:srgbClr val="939598"/>
                </a:solidFill>
                <a:latin typeface="Cambria"/>
                <a:cs typeface="Cambria"/>
              </a:rPr>
              <a:t>CODE</a:t>
            </a:r>
            <a:endParaRPr sz="1400">
              <a:latin typeface="Cambria"/>
              <a:cs typeface="Cambria"/>
            </a:endParaRPr>
          </a:p>
          <a:p>
            <a:pPr algn="ctr" marR="791845">
              <a:lnSpc>
                <a:spcPct val="100000"/>
              </a:lnSpc>
              <a:spcBef>
                <a:spcPts val="1010"/>
              </a:spcBef>
              <a:tabLst>
                <a:tab pos="937260" algn="l"/>
              </a:tabLst>
            </a:pPr>
            <a:r>
              <a:rPr dirty="0" sz="900" spc="30" b="1">
                <a:solidFill>
                  <a:srgbClr val="636466"/>
                </a:solidFill>
                <a:latin typeface="Calibri"/>
                <a:cs typeface="Calibri"/>
              </a:rPr>
              <a:t>Click</a:t>
            </a:r>
            <a:r>
              <a:rPr dirty="0" sz="900" spc="-3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	tab.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00150" marR="5080">
              <a:lnSpc>
                <a:spcPct val="111100"/>
              </a:lnSpc>
              <a:spcBef>
                <a:spcPts val="785"/>
              </a:spcBef>
            </a:pP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Type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how </a:t>
            </a:r>
            <a:r>
              <a:rPr dirty="0" sz="900" spc="20" b="1">
                <a:solidFill>
                  <a:srgbClr val="636466"/>
                </a:solidFill>
                <a:latin typeface="Calibri"/>
                <a:cs typeface="Calibri"/>
              </a:rPr>
              <a:t>many  </a:t>
            </a:r>
            <a:r>
              <a:rPr dirty="0" sz="900" spc="15" b="1">
                <a:solidFill>
                  <a:srgbClr val="636466"/>
                </a:solidFill>
                <a:latin typeface="Calibri"/>
                <a:cs typeface="Calibri"/>
              </a:rPr>
              <a:t>times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you want</a:t>
            </a:r>
            <a:r>
              <a:rPr dirty="0" sz="900" spc="-15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the  </a:t>
            </a:r>
            <a:r>
              <a:rPr dirty="0" sz="900" spc="25" b="1">
                <a:solidFill>
                  <a:srgbClr val="636466"/>
                </a:solidFill>
                <a:latin typeface="Calibri"/>
                <a:cs typeface="Calibri"/>
              </a:rPr>
              <a:t>song </a:t>
            </a:r>
            <a:r>
              <a:rPr dirty="0" sz="900" spc="5" b="1">
                <a:solidFill>
                  <a:srgbClr val="636466"/>
                </a:solidFill>
                <a:latin typeface="Calibri"/>
                <a:cs typeface="Calibri"/>
              </a:rPr>
              <a:t>to</a:t>
            </a:r>
            <a:r>
              <a:rPr dirty="0" sz="900" spc="-160" b="1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636466"/>
                </a:solidFill>
                <a:latin typeface="Calibri"/>
                <a:cs typeface="Calibri"/>
              </a:rPr>
              <a:t>repeat.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0"/>
            <a:ext cx="4572000" cy="640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r>
              <a:rPr dirty="0" sz="11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 b="1">
                <a:solidFill>
                  <a:srgbClr val="FFFFFF"/>
                </a:solidFill>
                <a:latin typeface="Calibri"/>
                <a:cs typeface="Calibri"/>
              </a:rPr>
              <a:t>Party!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3243" y="1066800"/>
            <a:ext cx="3968756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900" y="5940297"/>
            <a:ext cx="6432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Let’s</a:t>
            </a:r>
            <a:r>
              <a:rPr dirty="0" sz="10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Dance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428" rIns="0" bIns="0" rtlCol="0" vert="horz">
            <a:spAutoFit/>
          </a:bodyPr>
          <a:lstStyle/>
          <a:p>
            <a:pPr marL="1224280">
              <a:lnSpc>
                <a:spcPct val="100000"/>
              </a:lnSpc>
            </a:pPr>
            <a:r>
              <a:rPr dirty="0" sz="2800" spc="-160"/>
              <a:t>Take</a:t>
            </a:r>
            <a:r>
              <a:rPr dirty="0" sz="2800" spc="-80"/>
              <a:t> </a:t>
            </a:r>
            <a:r>
              <a:rPr dirty="0" sz="2800" spc="-170"/>
              <a:t>Turns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9E42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90307" y="1116330"/>
            <a:ext cx="1791970" cy="473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020" marR="5080" indent="-20955">
              <a:lnSpc>
                <a:spcPct val="125000"/>
              </a:lnSpc>
            </a:pP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Coordinate dancers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dirty="0" sz="1200" spc="-1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FFFFFF"/>
                </a:solidFill>
                <a:latin typeface="Calibri"/>
                <a:cs typeface="Calibri"/>
              </a:rPr>
              <a:t>that 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12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begins</a:t>
            </a:r>
            <a:r>
              <a:rPr dirty="0" sz="12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dirty="0" sz="12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other.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2000" y="2514600"/>
            <a:ext cx="3047987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35580" y="5924677"/>
            <a:ext cx="1009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5" b="1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2016-11-28T17:11:42Z</dcterms:created>
  <dcterms:modified xsi:type="dcterms:W3CDTF">2016-11-28T17:11:42Z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2016-10-16T00:00:00Z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2016-11-28T00:00:00Z</vt:filetime>
  </property>
</Properties>
</file>